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notesSlides/notesSlide5.xml" ContentType="application/vnd.openxmlformats-officedocument.presentationml.notesSlide+xml"/>
  <Override PartName="/ppt/notesSlides/_rels/notesSlide5.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Layouts/slideLayout50.xml" ContentType="application/vnd.openxmlformats-officedocument.presentationml.slideLayout+xml"/>
  <Override PartName="/ppt/slideLayouts/slideLayout1.xml" ContentType="application/vnd.openxmlformats-officedocument.presentationml.slideLayout+xml"/>
  <Override PartName="/ppt/slideLayouts/slideLayout51.xml" ContentType="application/vnd.openxmlformats-officedocument.presentationml.slideLayout+xml"/>
  <Override PartName="/ppt/slideLayouts/slideLayout2.xml" ContentType="application/vnd.openxmlformats-officedocument.presentationml.slideLayout+xml"/>
  <Override PartName="/ppt/slideLayouts/slideLayout52.xml" ContentType="application/vnd.openxmlformats-officedocument.presentationml.slideLayout+xml"/>
  <Override PartName="/ppt/slideLayouts/slideLayout30.xml" ContentType="application/vnd.openxmlformats-officedocument.presentationml.slideLayout+xml"/>
  <Override PartName="/ppt/slideLayouts/slideLayout10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3.xml" ContentType="application/vnd.openxmlformats-officedocument.presentationml.slideLayout+xml"/>
  <Override PartName="/ppt/slideLayouts/slideLayout31.xml" ContentType="application/vnd.openxmlformats-officedocument.presentationml.slideLayout+xml"/>
  <Override PartName="/ppt/slideLayouts/slideLayout5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104.xml" ContentType="application/vnd.openxmlformats-officedocument.presentationml.slideLayout+xml"/>
  <Override PartName="/ppt/slideLayouts/slideLayout32.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105.xml" ContentType="application/vnd.openxmlformats-officedocument.presentationml.slideLayout+xml"/>
  <Override PartName="/ppt/slideLayouts/slideLayout33.xml" ContentType="application/vnd.openxmlformats-officedocument.presentationml.slideLayout+xml"/>
  <Override PartName="/ppt/slideLayouts/slideLayout55.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106.xml" ContentType="application/vnd.openxmlformats-officedocument.presentationml.slideLayout+xml"/>
  <Override PartName="/ppt/slideLayouts/slideLayout34.xml" ContentType="application/vnd.openxmlformats-officedocument.presentationml.slideLayout+xml"/>
  <Override PartName="/ppt/slideLayouts/slideLayout56.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07.xml" ContentType="application/vnd.openxmlformats-officedocument.presentationml.slideLayout+xml"/>
  <Override PartName="/ppt/slideLayouts/slideLayout35.xml" ContentType="application/vnd.openxmlformats-officedocument.presentationml.slideLayout+xml"/>
  <Override PartName="/ppt/slideLayouts/slideLayout57.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108.xml" ContentType="application/vnd.openxmlformats-officedocument.presentationml.slideLayout+xml"/>
  <Override PartName="/ppt/slideLayouts/slideLayout36.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37.xml" ContentType="application/vnd.openxmlformats-officedocument.presentationml.slideLayout+xml"/>
  <Override PartName="/ppt/slideLayouts/slideLayout59.xml" ContentType="application/vnd.openxmlformats-officedocument.presentationml.slideLayout+xml"/>
  <Override PartName="/ppt/slideLayouts/slideLayout16.xml" ContentType="application/vnd.openxmlformats-officedocument.presentationml.slideLayout+xml"/>
  <Override PartName="/ppt/slideLayouts/slideLayout38.xml" ContentType="application/vnd.openxmlformats-officedocument.presentationml.slideLayout+xml"/>
  <Override PartName="/ppt/slideLayouts/slideLayout17.xml" ContentType="application/vnd.openxmlformats-officedocument.presentationml.slideLayout+xml"/>
  <Override PartName="/ppt/slideLayouts/slideLayout3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42.xml" ContentType="application/vnd.openxmlformats-officedocument.presentationml.slideLayout+xml"/>
  <Override PartName="/ppt/slideLayouts/slideLayout64.xml" ContentType="application/vnd.openxmlformats-officedocument.presentationml.slideLayout+xml"/>
  <Override PartName="/ppt/slideLayouts/slideLayout21.xml" ContentType="application/vnd.openxmlformats-officedocument.presentationml.slideLayout+xml"/>
  <Override PartName="/ppt/slideLayouts/slideLayout43.xml" ContentType="application/vnd.openxmlformats-officedocument.presentationml.slideLayout+xml"/>
  <Override PartName="/ppt/slideLayouts/slideLayout22.xml" ContentType="application/vnd.openxmlformats-officedocument.presentationml.slideLayout+xml"/>
  <Override PartName="/ppt/slideLayouts/slideLayout44.xml" ContentType="application/vnd.openxmlformats-officedocument.presentationml.slideLayout+xml"/>
  <Override PartName="/ppt/slideLayouts/slideLayout23.xml" ContentType="application/vnd.openxmlformats-officedocument.presentationml.slideLayout+xml"/>
  <Override PartName="/ppt/slideLayouts/slideLayout45.xml" ContentType="application/vnd.openxmlformats-officedocument.presentationml.slideLayout+xml"/>
  <Override PartName="/ppt/slideLayouts/slideLayout24.xml" ContentType="application/vnd.openxmlformats-officedocument.presentationml.slideLayout+xml"/>
  <Override PartName="/ppt/slideLayouts/slideLayout46.xml" ContentType="application/vnd.openxmlformats-officedocument.presentationml.slideLayout+xml"/>
  <Override PartName="/ppt/slideLayouts/slideLayout25.xml" ContentType="application/vnd.openxmlformats-officedocument.presentationml.slideLayout+xml"/>
  <Override PartName="/ppt/slideLayouts/slideLayout47.xml" ContentType="application/vnd.openxmlformats-officedocument.presentationml.slideLayout+xml"/>
  <Override PartName="/ppt/slideLayouts/slideLayout26.xml" ContentType="application/vnd.openxmlformats-officedocument.presentationml.slideLayout+xml"/>
  <Override PartName="/ppt/slideLayouts/slideLayout48.xml" ContentType="application/vnd.openxmlformats-officedocument.presentationml.slideLayout+xml"/>
  <Override PartName="/ppt/slideLayouts/slideLayout27.xml" ContentType="application/vnd.openxmlformats-officedocument.presentationml.slideLayout+xml"/>
  <Override PartName="/ppt/slideLayouts/slideLayout49.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62.xml" ContentType="application/vnd.openxmlformats-officedocument.presentationml.slideLayout+xml"/>
  <Override PartName="/ppt/slideLayouts/slideLayout40.xml" ContentType="application/vnd.openxmlformats-officedocument.presentationml.slideLayout+xml"/>
  <Override PartName="/ppt/slideLayouts/slideLayout63.xml" ContentType="application/vnd.openxmlformats-officedocument.presentationml.slideLayout+xml"/>
  <Override PartName="/ppt/slideLayouts/slideLayout41.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_rels/slideLayout50.xml.rels" ContentType="application/vnd.openxmlformats-package.relationships+xml"/>
  <Override PartName="/ppt/slideLayouts/_rels/slideLayout1.xml.rels" ContentType="application/vnd.openxmlformats-package.relationships+xml"/>
  <Override PartName="/ppt/slideLayouts/_rels/slideLayout51.xml.rels" ContentType="application/vnd.openxmlformats-package.relationships+xml"/>
  <Override PartName="/ppt/slideLayouts/_rels/slideLayout2.xml.rels" ContentType="application/vnd.openxmlformats-package.relationships+xml"/>
  <Override PartName="/ppt/slideLayouts/_rels/slideLayout52.xml.rels" ContentType="application/vnd.openxmlformats-package.relationships+xml"/>
  <Override PartName="/ppt/slideLayouts/_rels/slideLayout10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53.xml.rels" ContentType="application/vnd.openxmlformats-package.relationships+xml"/>
  <Override PartName="/ppt/slideLayouts/_rels/slideLayout10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54.xml.rels" ContentType="application/vnd.openxmlformats-package.relationships+xml"/>
  <Override PartName="/ppt/slideLayouts/_rels/slideLayout104.xml.rels" ContentType="application/vnd.openxmlformats-package.relationships+xml"/>
  <Override PartName="/ppt/slideLayouts/_rels/slideLayout32.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55.xml.rels" ContentType="application/vnd.openxmlformats-package.relationships+xml"/>
  <Override PartName="/ppt/slideLayouts/_rels/slideLayout105.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56.xml.rels" ContentType="application/vnd.openxmlformats-package.relationships+xml"/>
  <Override PartName="/ppt/slideLayouts/_rels/slideLayout10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57.xml.rels" ContentType="application/vnd.openxmlformats-package.relationships+xml"/>
  <Override PartName="/ppt/slideLayouts/_rels/slideLayout10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58.xml.rels" ContentType="application/vnd.openxmlformats-package.relationships+xml"/>
  <Override PartName="/ppt/slideLayouts/_rels/slideLayout10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59.xml.rels" ContentType="application/vnd.openxmlformats-package.relationships+xml"/>
  <Override PartName="/ppt/slideLayouts/_rels/slideLayout37.xml.rels" ContentType="application/vnd.openxmlformats-package.relationships+xml"/>
  <Override PartName="/ppt/slideLayouts/_rels/slideLayout15.xml.rels" ContentType="application/vnd.openxmlformats-package.relationships+xml"/>
  <Override PartName="/ppt/slideLayouts/_rels/slideLayout38.xml.rels" ContentType="application/vnd.openxmlformats-package.relationships+xml"/>
  <Override PartName="/ppt/slideLayouts/_rels/slideLayout16.xml.rels" ContentType="application/vnd.openxmlformats-package.relationships+xml"/>
  <Override PartName="/ppt/slideLayouts/_rels/slideLayout39.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64.xml.rels" ContentType="application/vnd.openxmlformats-package.relationships+xml"/>
  <Override PartName="/ppt/slideLayouts/_rels/slideLayout42.xml.rels" ContentType="application/vnd.openxmlformats-package.relationships+xml"/>
  <Override PartName="/ppt/slideLayouts/_rels/slideLayout20.xml.rels" ContentType="application/vnd.openxmlformats-package.relationships+xml"/>
  <Override PartName="/ppt/slideLayouts/_rels/slideLayout43.xml.rels" ContentType="application/vnd.openxmlformats-package.relationships+xml"/>
  <Override PartName="/ppt/slideLayouts/_rels/slideLayout21.xml.rels" ContentType="application/vnd.openxmlformats-package.relationships+xml"/>
  <Override PartName="/ppt/slideLayouts/_rels/slideLayout44.xml.rels" ContentType="application/vnd.openxmlformats-package.relationships+xml"/>
  <Override PartName="/ppt/slideLayouts/_rels/slideLayout22.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46.xml.rels" ContentType="application/vnd.openxmlformats-package.relationships+xml"/>
  <Override PartName="/ppt/slideLayouts/_rels/slideLayout24.xml.rels" ContentType="application/vnd.openxmlformats-package.relationships+xml"/>
  <Override PartName="/ppt/slideLayouts/_rels/slideLayout47.xml.rels" ContentType="application/vnd.openxmlformats-package.relationships+xml"/>
  <Override PartName="/ppt/slideLayouts/_rels/slideLayout25.xml.rels" ContentType="application/vnd.openxmlformats-package.relationships+xml"/>
  <Override PartName="/ppt/slideLayouts/_rels/slideLayout48.xml.rels" ContentType="application/vnd.openxmlformats-package.relationships+xml"/>
  <Override PartName="/ppt/slideLayouts/_rels/slideLayout26.xml.rels" ContentType="application/vnd.openxmlformats-package.relationships+xml"/>
  <Override PartName="/ppt/slideLayouts/_rels/slideLayout49.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62.xml.rels" ContentType="application/vnd.openxmlformats-package.relationships+xml"/>
  <Override PartName="/ppt/slideLayouts/_rels/slideLayout40.xml.rels" ContentType="application/vnd.openxmlformats-package.relationships+xml"/>
  <Override PartName="/ppt/slideLayouts/_rels/slideLayout63.xml.rels" ContentType="application/vnd.openxmlformats-package.relationships+xml"/>
  <Override PartName="/ppt/slideLayouts/_rels/slideLayout41.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_rels/slideLayout85.xml.rels" ContentType="application/vnd.openxmlformats-package.relationships+xml"/>
  <Override PartName="/ppt/slideLayouts/_rels/slideLayout86.xml.rels" ContentType="application/vnd.openxmlformats-package.relationships+xml"/>
  <Override PartName="/ppt/slideLayouts/_rels/slideLayout87.xml.rels" ContentType="application/vnd.openxmlformats-package.relationships+xml"/>
  <Override PartName="/ppt/slideLayouts/_rels/slideLayout88.xml.rels" ContentType="application/vnd.openxmlformats-package.relationships+xml"/>
  <Override PartName="/ppt/slideLayouts/_rels/slideLayout89.xml.rels" ContentType="application/vnd.openxmlformats-package.relationships+xml"/>
  <Override PartName="/ppt/slideLayouts/_rels/slideLayout90.xml.rels" ContentType="application/vnd.openxmlformats-package.relationships+xml"/>
  <Override PartName="/ppt/slideLayouts/_rels/slideLayout91.xml.rels" ContentType="application/vnd.openxmlformats-package.relationships+xml"/>
  <Override PartName="/ppt/slideLayouts/_rels/slideLayout92.xml.rels" ContentType="application/vnd.openxmlformats-package.relationships+xml"/>
  <Override PartName="/ppt/slideLayouts/_rels/slideLayout93.xml.rels" ContentType="application/vnd.openxmlformats-package.relationships+xml"/>
  <Override PartName="/ppt/slideLayouts/_rels/slideLayout94.xml.rels" ContentType="application/vnd.openxmlformats-package.relationships+xml"/>
  <Override PartName="/ppt/slideLayouts/_rels/slideLayout95.xml.rels" ContentType="application/vnd.openxmlformats-package.relationships+xml"/>
  <Override PartName="/ppt/slideLayouts/_rels/slideLayout96.xml.rels" ContentType="application/vnd.openxmlformats-package.relationships+xml"/>
  <Override PartName="/ppt/slideLayouts/_rels/slideLayout97.xml.rels" ContentType="application/vnd.openxmlformats-package.relationships+xml"/>
  <Override PartName="/ppt/slideLayouts/_rels/slideLayout98.xml.rels" ContentType="application/vnd.openxmlformats-package.relationships+xml"/>
  <Override PartName="/ppt/slideLayouts/_rels/slideLayout99.xml.rels" ContentType="application/vnd.openxmlformats-package.relationships+xml"/>
  <Override PartName="/ppt/slideLayouts/_rels/slideLayout100.xml.rels" ContentType="application/vnd.openxmlformats-package.relationships+xml"/>
  <Override PartName="/ppt/slideLayouts/_rels/slideLayout101.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media/image1.png" ContentType="image/png"/>
  <Override PartName="/ppt/media/image2.jpeg" ContentType="image/jpeg"/>
  <Override PartName="/ppt/media/image7.png" ContentType="image/png"/>
  <Override PartName="/ppt/media/image3.png" ContentType="image/png"/>
  <Override PartName="/ppt/media/image4.png" ContentType="image/png"/>
  <Override PartName="/ppt/media/image10.png" ContentType="image/png"/>
  <Override PartName="/ppt/media/image5.png" ContentType="image/png"/>
  <Override PartName="/ppt/media/image6.png" ContentType="image/png"/>
  <Override PartName="/ppt/media/image11.png" ContentType="image/png"/>
  <Override PartName="/ppt/media/image8.png" ContentType="image/png"/>
  <Override PartName="/ppt/media/image9.png" ContentType="image/pn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32.xml" ContentType="application/vnd.openxmlformats-officedocument.presentationml.slide+xml"/>
  <Override PartName="/ppt/slides/slide11.xml" ContentType="application/vnd.openxmlformats-officedocument.presentationml.slide+xml"/>
  <Override PartName="/ppt/slides/slide33.xml" ContentType="application/vnd.openxmlformats-officedocument.presentationml.slide+xml"/>
  <Override PartName="/ppt/slides/slide12.xml" ContentType="application/vnd.openxmlformats-officedocument.presentationml.slide+xml"/>
  <Override PartName="/ppt/slides/slide34.xml" ContentType="application/vnd.openxmlformats-officedocument.presentationml.slide+xml"/>
  <Override PartName="/ppt/slides/slide13.xml" ContentType="application/vnd.openxmlformats-officedocument.presentationml.slide+xml"/>
  <Override PartName="/ppt/slides/slide35.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32.xml.rels" ContentType="application/vnd.openxmlformats-package.relationships+xml"/>
  <Override PartName="/ppt/slides/_rels/slide10.xml.rels" ContentType="application/vnd.openxmlformats-package.relationships+xml"/>
  <Override PartName="/ppt/slides/_rels/slide33.xml.rels" ContentType="application/vnd.openxmlformats-package.relationships+xml"/>
  <Override PartName="/ppt/slides/_rels/slide11.xml.rels" ContentType="application/vnd.openxmlformats-package.relationships+xml"/>
  <Override PartName="/ppt/slides/_rels/slide34.xml.rels" ContentType="application/vnd.openxmlformats-package.relationships+xml"/>
  <Override PartName="/ppt/slides/_rels/slide12.xml.rels" ContentType="application/vnd.openxmlformats-package.relationships+xml"/>
  <Override PartName="/ppt/slides/_rels/slide35.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_rels/presentation.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Lst>
  <p:sldSz cx="9144000" cy="51435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notesMaster" Target="notesMasters/notesMaster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20" Type="http://schemas.openxmlformats.org/officeDocument/2006/relationships/slide" Target="slides/slide9.xml"/><Relationship Id="rId21" Type="http://schemas.openxmlformats.org/officeDocument/2006/relationships/slide" Target="slides/slide10.xml"/><Relationship Id="rId22" Type="http://schemas.openxmlformats.org/officeDocument/2006/relationships/slide" Target="slides/slide11.xml"/><Relationship Id="rId23" Type="http://schemas.openxmlformats.org/officeDocument/2006/relationships/slide" Target="slides/slide12.xml"/><Relationship Id="rId24" Type="http://schemas.openxmlformats.org/officeDocument/2006/relationships/slide" Target="slides/slide13.xml"/><Relationship Id="rId25" Type="http://schemas.openxmlformats.org/officeDocument/2006/relationships/slide" Target="slides/slide14.xml"/><Relationship Id="rId26" Type="http://schemas.openxmlformats.org/officeDocument/2006/relationships/slide" Target="slides/slide15.xml"/><Relationship Id="rId27" Type="http://schemas.openxmlformats.org/officeDocument/2006/relationships/slide" Target="slides/slide16.xml"/><Relationship Id="rId28" Type="http://schemas.openxmlformats.org/officeDocument/2006/relationships/slide" Target="slides/slide17.xml"/><Relationship Id="rId29" Type="http://schemas.openxmlformats.org/officeDocument/2006/relationships/slide" Target="slides/slide18.xml"/><Relationship Id="rId30" Type="http://schemas.openxmlformats.org/officeDocument/2006/relationships/slide" Target="slides/slide19.xml"/><Relationship Id="rId31" Type="http://schemas.openxmlformats.org/officeDocument/2006/relationships/slide" Target="slides/slide20.xml"/><Relationship Id="rId32" Type="http://schemas.openxmlformats.org/officeDocument/2006/relationships/slide" Target="slides/slide21.xml"/><Relationship Id="rId33" Type="http://schemas.openxmlformats.org/officeDocument/2006/relationships/slide" Target="slides/slide22.xml"/><Relationship Id="rId34" Type="http://schemas.openxmlformats.org/officeDocument/2006/relationships/slide" Target="slides/slide23.xml"/><Relationship Id="rId35" Type="http://schemas.openxmlformats.org/officeDocument/2006/relationships/slide" Target="slides/slide24.xml"/><Relationship Id="rId36" Type="http://schemas.openxmlformats.org/officeDocument/2006/relationships/slide" Target="slides/slide25.xml"/><Relationship Id="rId37" Type="http://schemas.openxmlformats.org/officeDocument/2006/relationships/slide" Target="slides/slide26.xml"/><Relationship Id="rId38" Type="http://schemas.openxmlformats.org/officeDocument/2006/relationships/slide" Target="slides/slide27.xml"/><Relationship Id="rId39" Type="http://schemas.openxmlformats.org/officeDocument/2006/relationships/slide" Target="slides/slide28.xml"/><Relationship Id="rId40" Type="http://schemas.openxmlformats.org/officeDocument/2006/relationships/slide" Target="slides/slide29.xml"/><Relationship Id="rId41" Type="http://schemas.openxmlformats.org/officeDocument/2006/relationships/slide" Target="slides/slide30.xml"/><Relationship Id="rId42" Type="http://schemas.openxmlformats.org/officeDocument/2006/relationships/slide" Target="slides/slide31.xml"/><Relationship Id="rId43" Type="http://schemas.openxmlformats.org/officeDocument/2006/relationships/slide" Target="slides/slide32.xml"/><Relationship Id="rId44" Type="http://schemas.openxmlformats.org/officeDocument/2006/relationships/slide" Target="slides/slide33.xml"/><Relationship Id="rId45" Type="http://schemas.openxmlformats.org/officeDocument/2006/relationships/slide" Target="slides/slide34.xml"/><Relationship Id="rId46" Type="http://schemas.openxmlformats.org/officeDocument/2006/relationships/slide" Target="slides/slide35.xml"/><Relationship Id="rId4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0.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pl-PL" sz="1400" spc="-1" strike="noStrike">
                <a:solidFill>
                  <a:srgbClr val="000000"/>
                </a:solidFill>
                <a:latin typeface="Arial"/>
              </a:rPr>
              <a:t>Kliknij, aby przesunąć slajd</a:t>
            </a:r>
            <a:endParaRPr b="0" lang="pl-PL" sz="1400" spc="-1" strike="noStrike">
              <a:solidFill>
                <a:srgbClr val="000000"/>
              </a:solidFill>
              <a:latin typeface="Arial"/>
            </a:endParaRPr>
          </a:p>
        </p:txBody>
      </p:sp>
      <p:sp>
        <p:nvSpPr>
          <p:cNvPr id="43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0">
              <a:buNone/>
            </a:pPr>
            <a:r>
              <a:rPr b="0" lang="pl-PL" sz="2000" spc="-1" strike="noStrike">
                <a:solidFill>
                  <a:srgbClr val="000000"/>
                </a:solidFill>
                <a:latin typeface="Arial"/>
              </a:rPr>
              <a:t>Kliknij, aby edytować format notatek</a:t>
            </a:r>
            <a:endParaRPr b="0" lang="pl-PL" sz="2000" spc="-1" strike="noStrike">
              <a:solidFill>
                <a:srgbClr val="000000"/>
              </a:solidFill>
              <a:latin typeface="Arial"/>
            </a:endParaRPr>
          </a:p>
        </p:txBody>
      </p:sp>
      <p:sp>
        <p:nvSpPr>
          <p:cNvPr id="43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pl-PL" sz="1400" spc="-1" strike="noStrike">
                <a:solidFill>
                  <a:srgbClr val="000000"/>
                </a:solidFill>
                <a:latin typeface="Times New Roman"/>
              </a:rPr>
              <a:t>&lt;główka&gt;</a:t>
            </a:r>
            <a:endParaRPr b="0" lang="pl-PL" sz="1400" spc="-1" strike="noStrike">
              <a:solidFill>
                <a:srgbClr val="000000"/>
              </a:solidFill>
              <a:latin typeface="Times New Roman"/>
            </a:endParaRPr>
          </a:p>
        </p:txBody>
      </p:sp>
      <p:sp>
        <p:nvSpPr>
          <p:cNvPr id="435" name="PlaceHolder 4"/>
          <p:cNvSpPr>
            <a:spLocks noGrp="1"/>
          </p:cNvSpPr>
          <p:nvPr>
            <p:ph type="dt" idx="28"/>
          </p:nvPr>
        </p:nvSpPr>
        <p:spPr>
          <a:xfrm>
            <a:off x="4278960" y="0"/>
            <a:ext cx="3280680" cy="534240"/>
          </a:xfrm>
          <a:prstGeom prst="rect">
            <a:avLst/>
          </a:prstGeom>
          <a:noFill/>
          <a:ln w="0">
            <a:noFill/>
          </a:ln>
        </p:spPr>
        <p:txBody>
          <a:bodyPr lIns="0" rIns="0" tIns="0" bIns="0" anchor="t">
            <a:noAutofit/>
          </a:bodyPr>
          <a:lstStyle>
            <a:lvl1pPr indent="0" algn="r">
              <a:buNone/>
              <a:defRPr b="0" lang="pl-PL" sz="1400" spc="-1" strike="noStrike">
                <a:solidFill>
                  <a:srgbClr val="000000"/>
                </a:solidFill>
                <a:latin typeface="Times New Roman"/>
              </a:defRPr>
            </a:lvl1pPr>
          </a:lstStyle>
          <a:p>
            <a:pPr indent="0" algn="r">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436" name="PlaceHolder 5"/>
          <p:cNvSpPr>
            <a:spLocks noGrp="1"/>
          </p:cNvSpPr>
          <p:nvPr>
            <p:ph type="ftr" idx="29"/>
          </p:nvPr>
        </p:nvSpPr>
        <p:spPr>
          <a:xfrm>
            <a:off x="0" y="10157400"/>
            <a:ext cx="3280680" cy="534240"/>
          </a:xfrm>
          <a:prstGeom prst="rect">
            <a:avLst/>
          </a:prstGeom>
          <a:noFill/>
          <a:ln w="0">
            <a:noFill/>
          </a:ln>
        </p:spPr>
        <p:txBody>
          <a:bodyPr lIns="0" rIns="0" tIns="0" bIns="0" anchor="b">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437" name="PlaceHolder 6"/>
          <p:cNvSpPr>
            <a:spLocks noGrp="1"/>
          </p:cNvSpPr>
          <p:nvPr>
            <p:ph type="sldNum" idx="30"/>
          </p:nvPr>
        </p:nvSpPr>
        <p:spPr>
          <a:xfrm>
            <a:off x="4278960" y="10157400"/>
            <a:ext cx="3280680" cy="534240"/>
          </a:xfrm>
          <a:prstGeom prst="rect">
            <a:avLst/>
          </a:prstGeom>
          <a:noFill/>
          <a:ln w="0">
            <a:noFill/>
          </a:ln>
        </p:spPr>
        <p:txBody>
          <a:bodyPr lIns="0" rIns="0" tIns="0" bIns="0" anchor="b">
            <a:noAutofit/>
          </a:bodyPr>
          <a:lstStyle>
            <a:lvl1pPr indent="0" algn="r">
              <a:buNone/>
              <a:defRPr b="0" lang="pl-PL" sz="1400" spc="-1" strike="noStrike">
                <a:solidFill>
                  <a:srgbClr val="000000"/>
                </a:solidFill>
                <a:latin typeface="Times New Roman"/>
              </a:defRPr>
            </a:lvl1pPr>
          </a:lstStyle>
          <a:p>
            <a:pPr indent="0" algn="r">
              <a:buNone/>
            </a:pPr>
            <a:fld id="{F5C905F7-4F31-4136-A051-483096E73057}" type="slidenum">
              <a:rPr b="0" lang="pl-PL" sz="1400" spc="-1" strike="noStrike">
                <a:solidFill>
                  <a:srgbClr val="000000"/>
                </a:solidFill>
                <a:latin typeface="Times New Roman"/>
              </a:rPr>
              <a:t>&lt;numer&gt;</a:t>
            </a:fld>
            <a:endParaRPr b="0" lang="pl-PL"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5" name="PlaceHolder 1"/>
          <p:cNvSpPr>
            <a:spLocks noGrp="1"/>
          </p:cNvSpPr>
          <p:nvPr>
            <p:ph type="sldNum" idx="31"/>
          </p:nvPr>
        </p:nvSpPr>
        <p:spPr>
          <a:xfrm>
            <a:off x="3884400" y="8685000"/>
            <a:ext cx="2970720" cy="455760"/>
          </a:xfrm>
          <a:prstGeom prst="rect">
            <a:avLst/>
          </a:prstGeom>
          <a:noFill/>
          <a:ln w="0">
            <a:noFill/>
          </a:ln>
        </p:spPr>
        <p:txBody>
          <a:bodyPr lIns="91440" rIns="91440" tIns="45720" bIns="45720" anchor="b">
            <a:noAutofit/>
          </a:bodyPr>
          <a:lstStyle>
            <a:lvl1pPr indent="0" algn="r">
              <a:lnSpc>
                <a:spcPct val="100000"/>
              </a:lnSpc>
              <a:buNone/>
              <a:tabLst>
                <a:tab algn="l" pos="0"/>
              </a:tabLst>
              <a:defRPr b="0" lang="pl" sz="1200" spc="-1" strike="noStrike">
                <a:solidFill>
                  <a:srgbClr val="000000"/>
                </a:solidFill>
                <a:latin typeface="Calibri"/>
                <a:ea typeface="Calibri"/>
              </a:defRPr>
            </a:lvl1pPr>
          </a:lstStyle>
          <a:p>
            <a:pPr indent="0" algn="r">
              <a:lnSpc>
                <a:spcPct val="100000"/>
              </a:lnSpc>
              <a:buNone/>
              <a:tabLst>
                <a:tab algn="l" pos="0"/>
              </a:tabLst>
            </a:pPr>
            <a:fld id="{D28012A0-0FCA-4874-B866-1DE32551407F}" type="slidenum">
              <a:rPr b="0" lang="pl" sz="1200" spc="-1" strike="noStrike">
                <a:solidFill>
                  <a:srgbClr val="000000"/>
                </a:solidFill>
                <a:latin typeface="Calibri"/>
                <a:ea typeface="Calibri"/>
              </a:rPr>
              <a:t>&lt;numer&gt;</a:t>
            </a:fld>
            <a:endParaRPr b="0" lang="pl-PL" sz="1200" spc="-1" strike="noStrike">
              <a:solidFill>
                <a:srgbClr val="000000"/>
              </a:solidFill>
              <a:latin typeface="Times New Roman"/>
            </a:endParaRPr>
          </a:p>
        </p:txBody>
      </p:sp>
      <p:sp>
        <p:nvSpPr>
          <p:cNvPr id="536" name="PlaceHolder 2"/>
          <p:cNvSpPr>
            <a:spLocks noGrp="1"/>
          </p:cNvSpPr>
          <p:nvPr>
            <p:ph type="sldImg"/>
          </p:nvPr>
        </p:nvSpPr>
        <p:spPr>
          <a:xfrm>
            <a:off x="1714680" y="685800"/>
            <a:ext cx="3427560" cy="3427560"/>
          </a:xfrm>
          <a:prstGeom prst="rect">
            <a:avLst/>
          </a:prstGeom>
          <a:ln w="0">
            <a:noFill/>
          </a:ln>
        </p:spPr>
      </p:sp>
      <p:sp>
        <p:nvSpPr>
          <p:cNvPr id="537" name="PlaceHolder 3"/>
          <p:cNvSpPr>
            <a:spLocks noGrp="1"/>
          </p:cNvSpPr>
          <p:nvPr>
            <p:ph type="body"/>
          </p:nvPr>
        </p:nvSpPr>
        <p:spPr>
          <a:xfrm>
            <a:off x="685800" y="4343400"/>
            <a:ext cx="5485320" cy="4113360"/>
          </a:xfrm>
          <a:prstGeom prst="rect">
            <a:avLst/>
          </a:prstGeom>
          <a:noFill/>
          <a:ln w="0">
            <a:noFill/>
          </a:ln>
        </p:spPr>
        <p:txBody>
          <a:bodyPr lIns="91440" rIns="91440" tIns="45720" bIns="45720" anchor="t">
            <a:noAutofit/>
          </a:bodyPr>
          <a:p>
            <a:pPr marL="216000" indent="0">
              <a:buNone/>
            </a:pPr>
            <a:endParaRPr b="0" lang="pl-PL" sz="11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C074C90F-7E9B-49AA-968A-54C8F0A7C348}" type="slidenum">
              <a:t>&lt;#&gt;</a:t>
            </a:fld>
          </a:p>
        </p:txBody>
      </p:sp>
      <p:sp>
        <p:nvSpPr>
          <p:cNvPr id="4" name="PlaceHolder 3"/>
          <p:cNvSpPr>
            <a:spLocks noGrp="1"/>
          </p:cNvSpPr>
          <p:nvPr>
            <p:ph type="dt" idx="3"/>
          </p:nvPr>
        </p:nvSpPr>
        <p:spPr/>
        <p:txBody>
          <a:bodyPr/>
          <a:p>
            <a:r>
              <a:rPr lang="pl-PL"/>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3"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BD016386-F06C-4882-92F0-F974A847C8A4}" type="slidenum">
              <a:t>&lt;#&gt;</a:t>
            </a:fld>
          </a:p>
        </p:txBody>
      </p:sp>
      <p:sp>
        <p:nvSpPr>
          <p:cNvPr id="6" name="PlaceHolder 5"/>
          <p:cNvSpPr>
            <a:spLocks noGrp="1"/>
          </p:cNvSpPr>
          <p:nvPr>
            <p:ph type="dt" idx="3"/>
          </p:nvPr>
        </p:nvSpPr>
        <p:spPr/>
        <p:txBody>
          <a:bodyPr/>
          <a:p>
            <a:r>
              <a:rPr lang="pl-PL"/>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5"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13D2DC64-E7DD-4383-8DA3-568BA555BB57}" type="slidenum">
              <a:t>&lt;#&gt;</a:t>
            </a:fld>
          </a:p>
        </p:txBody>
      </p:sp>
      <p:sp>
        <p:nvSpPr>
          <p:cNvPr id="6" name="PlaceHolder 5"/>
          <p:cNvSpPr>
            <a:spLocks noGrp="1"/>
          </p:cNvSpPr>
          <p:nvPr>
            <p:ph type="dt" idx="3"/>
          </p:nvPr>
        </p:nvSpPr>
        <p:spPr/>
        <p:txBody>
          <a:bodyPr/>
          <a:p>
            <a:r>
              <a:rPr lang="pl-PL"/>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7"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A5F98D46-F4C4-4772-B95D-7093760095AA}" type="slidenum">
              <a:t>&lt;#&gt;</a:t>
            </a:fld>
          </a:p>
        </p:txBody>
      </p:sp>
      <p:sp>
        <p:nvSpPr>
          <p:cNvPr id="7" name="PlaceHolder 6"/>
          <p:cNvSpPr>
            <a:spLocks noGrp="1"/>
          </p:cNvSpPr>
          <p:nvPr>
            <p:ph type="dt" idx="3"/>
          </p:nvPr>
        </p:nvSpPr>
        <p:spPr/>
        <p:txBody>
          <a:bodyPr/>
          <a:p>
            <a:r>
              <a:rPr lang="pl-PL"/>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849F23D0-A729-414E-9895-0ADE749300EB}" type="slidenum">
              <a:t>&lt;#&gt;</a:t>
            </a:fld>
          </a:p>
        </p:txBody>
      </p:sp>
      <p:sp>
        <p:nvSpPr>
          <p:cNvPr id="5" name="PlaceHolder 4"/>
          <p:cNvSpPr>
            <a:spLocks noGrp="1"/>
          </p:cNvSpPr>
          <p:nvPr>
            <p:ph type="dt" idx="3"/>
          </p:nvPr>
        </p:nvSpPr>
        <p:spPr/>
        <p:txBody>
          <a:bodyPr/>
          <a:p>
            <a:r>
              <a:rPr lang="pl-PL"/>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9A8C03FE-0A21-4707-A406-DCA452347173}" type="slidenum">
              <a:t>&lt;#&gt;</a:t>
            </a:fld>
          </a:p>
        </p:txBody>
      </p:sp>
      <p:sp>
        <p:nvSpPr>
          <p:cNvPr id="5" name="PlaceHolder 4"/>
          <p:cNvSpPr>
            <a:spLocks noGrp="1"/>
          </p:cNvSpPr>
          <p:nvPr>
            <p:ph type="dt" idx="3"/>
          </p:nvPr>
        </p:nvSpPr>
        <p:spPr/>
        <p:txBody>
          <a:bodyPr/>
          <a:p>
            <a:r>
              <a:rPr lang="pl-PL"/>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A5DF4E9E-8DA4-49FD-97A3-C26672E48839}"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6"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8"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95468053-8845-4C89-8BE7-12B1C0BE3384}"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2"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D7BD56AB-70A8-4B36-9F60-D67AFB396541}" type="slidenum">
              <a:t>&lt;#&gt;</a:t>
            </a:fld>
          </a:p>
        </p:txBody>
      </p:sp>
      <p:sp>
        <p:nvSpPr>
          <p:cNvPr id="8" name="PlaceHolder 7"/>
          <p:cNvSpPr>
            <a:spLocks noGrp="1"/>
          </p:cNvSpPr>
          <p:nvPr>
            <p:ph type="dt" idx="3"/>
          </p:nvPr>
        </p:nvSpPr>
        <p:spPr/>
        <p:txBody>
          <a:bodyPr/>
          <a:p>
            <a:r>
              <a:rPr lang="pl-PL"/>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4"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5"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2B6C5078-8650-4E60-89EF-F10873C2C44F}" type="slidenum">
              <a:t>&lt;#&gt;</a:t>
            </a:fld>
          </a:p>
        </p:txBody>
      </p:sp>
      <p:sp>
        <p:nvSpPr>
          <p:cNvPr id="7" name="PlaceHolder 6"/>
          <p:cNvSpPr>
            <a:spLocks noGrp="1"/>
          </p:cNvSpPr>
          <p:nvPr>
            <p:ph type="dt" idx="3"/>
          </p:nvPr>
        </p:nvSpPr>
        <p:spPr/>
        <p:txBody>
          <a:bodyPr/>
          <a:p>
            <a:r>
              <a:rPr lang="pl-PL"/>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0"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4D5F2D80-5ACC-46A1-BDB1-A4668A1582CB}" type="slidenum">
              <a:t>&lt;#&gt;</a:t>
            </a:fld>
          </a:p>
        </p:txBody>
      </p:sp>
      <p:sp>
        <p:nvSpPr>
          <p:cNvPr id="9" name="PlaceHolder 8"/>
          <p:cNvSpPr>
            <a:spLocks noGrp="1"/>
          </p:cNvSpPr>
          <p:nvPr>
            <p:ph type="dt" idx="3"/>
          </p:nvPr>
        </p:nvSpPr>
        <p:spPr/>
        <p:txBody>
          <a:bodyPr/>
          <a:p>
            <a:r>
              <a:rPr lang="pl-PL"/>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2"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3"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4"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5"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6"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7"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6414480A-3378-4DDB-B4FB-88338F8BECC4}" type="slidenum">
              <a:t>&lt;#&gt;</a:t>
            </a:fld>
          </a:p>
        </p:txBody>
      </p:sp>
      <p:sp>
        <p:nvSpPr>
          <p:cNvPr id="11" name="PlaceHolder 10"/>
          <p:cNvSpPr>
            <a:spLocks noGrp="1"/>
          </p:cNvSpPr>
          <p:nvPr>
            <p:ph type="dt" idx="3"/>
          </p:nvPr>
        </p:nvSpPr>
        <p:spPr/>
        <p:txBody>
          <a:bodyPr/>
          <a:p>
            <a:r>
              <a:rPr lang="pl-PL"/>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86E4D82C-FC9A-41B6-B0D7-E1BF1A5345EA}" type="slidenum">
              <a:t>&lt;#&gt;</a:t>
            </a:fld>
          </a:p>
        </p:txBody>
      </p:sp>
      <p:sp>
        <p:nvSpPr>
          <p:cNvPr id="4" name="PlaceHolder 3"/>
          <p:cNvSpPr>
            <a:spLocks noGrp="1"/>
          </p:cNvSpPr>
          <p:nvPr>
            <p:ph type="dt" idx="6"/>
          </p:nvPr>
        </p:nvSpPr>
        <p:spPr/>
        <p:txBody>
          <a:bodyPr/>
          <a:p>
            <a:r>
              <a:rPr lang="pl-PL"/>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61"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4BAC15CB-2A9D-445F-A26E-01DE9173A8AE}" type="slidenum">
              <a:t>&lt;#&gt;</a:t>
            </a:fld>
          </a:p>
        </p:txBody>
      </p:sp>
      <p:sp>
        <p:nvSpPr>
          <p:cNvPr id="6" name="PlaceHolder 5"/>
          <p:cNvSpPr>
            <a:spLocks noGrp="1"/>
          </p:cNvSpPr>
          <p:nvPr>
            <p:ph type="dt" idx="6"/>
          </p:nvPr>
        </p:nvSpPr>
        <p:spPr/>
        <p:txBody>
          <a:bodyPr/>
          <a:p>
            <a:r>
              <a:rPr lang="pl-PL"/>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63"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F8CA674D-8379-4947-9315-214739B56432}" type="slidenum">
              <a:t>&lt;#&gt;</a:t>
            </a:fld>
          </a:p>
        </p:txBody>
      </p:sp>
      <p:sp>
        <p:nvSpPr>
          <p:cNvPr id="6" name="PlaceHolder 5"/>
          <p:cNvSpPr>
            <a:spLocks noGrp="1"/>
          </p:cNvSpPr>
          <p:nvPr>
            <p:ph type="dt" idx="6"/>
          </p:nvPr>
        </p:nvSpPr>
        <p:spPr/>
        <p:txBody>
          <a:bodyPr/>
          <a:p>
            <a:r>
              <a:rPr lang="pl-PL"/>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65"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6"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EDBF3297-5264-406C-971A-9898404C3378}" type="slidenum">
              <a:t>&lt;#&gt;</a:t>
            </a:fld>
          </a:p>
        </p:txBody>
      </p:sp>
      <p:sp>
        <p:nvSpPr>
          <p:cNvPr id="7" name="PlaceHolder 6"/>
          <p:cNvSpPr>
            <a:spLocks noGrp="1"/>
          </p:cNvSpPr>
          <p:nvPr>
            <p:ph type="dt" idx="6"/>
          </p:nvPr>
        </p:nvSpPr>
        <p:spPr/>
        <p:txBody>
          <a:bodyPr/>
          <a:p>
            <a:r>
              <a:rPr lang="pl-PL"/>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1799ABEC-406F-4103-A4ED-410C28E899FC}" type="slidenum">
              <a:t>&lt;#&gt;</a:t>
            </a:fld>
          </a:p>
        </p:txBody>
      </p:sp>
      <p:sp>
        <p:nvSpPr>
          <p:cNvPr id="5" name="PlaceHolder 4"/>
          <p:cNvSpPr>
            <a:spLocks noGrp="1"/>
          </p:cNvSpPr>
          <p:nvPr>
            <p:ph type="dt" idx="6"/>
          </p:nvPr>
        </p:nvSpPr>
        <p:spPr/>
        <p:txBody>
          <a:bodyPr/>
          <a:p>
            <a:r>
              <a:rPr lang="pl-PL"/>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8"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EA8D22D2-77A3-4665-9355-1034A42EE259}" type="slidenum">
              <a:t>&lt;#&gt;</a:t>
            </a:fld>
          </a:p>
        </p:txBody>
      </p:sp>
      <p:sp>
        <p:nvSpPr>
          <p:cNvPr id="5" name="PlaceHolder 4"/>
          <p:cNvSpPr>
            <a:spLocks noGrp="1"/>
          </p:cNvSpPr>
          <p:nvPr>
            <p:ph type="dt" idx="6"/>
          </p:nvPr>
        </p:nvSpPr>
        <p:spPr/>
        <p:txBody>
          <a:bodyPr/>
          <a:p>
            <a:r>
              <a:rPr lang="pl-PL"/>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7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1"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2"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2E93A91C-39AD-4111-BFC8-A41FE62ADB91}"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74"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6"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B7762392-6D5D-4DE5-B700-D0FFE4FC119D}"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7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9"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80"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5C53CDF4-826E-42E7-9F53-205BE2434A95}" type="slidenum">
              <a:t>&lt;#&gt;</a:t>
            </a:fld>
          </a:p>
        </p:txBody>
      </p:sp>
      <p:sp>
        <p:nvSpPr>
          <p:cNvPr id="8" name="PlaceHolder 7"/>
          <p:cNvSpPr>
            <a:spLocks noGrp="1"/>
          </p:cNvSpPr>
          <p:nvPr>
            <p:ph type="dt" idx="6"/>
          </p:nvPr>
        </p:nvSpPr>
        <p:spPr/>
        <p:txBody>
          <a:bodyPr/>
          <a:p>
            <a:r>
              <a:rPr lang="pl-PL"/>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82"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83"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B96E2B2D-E573-4861-9EF7-71F6A9B2FFF8}" type="slidenum">
              <a:t>&lt;#&gt;</a:t>
            </a:fld>
          </a:p>
        </p:txBody>
      </p:sp>
      <p:sp>
        <p:nvSpPr>
          <p:cNvPr id="7" name="PlaceHolder 6"/>
          <p:cNvSpPr>
            <a:spLocks noGrp="1"/>
          </p:cNvSpPr>
          <p:nvPr>
            <p:ph type="dt" idx="6"/>
          </p:nvPr>
        </p:nvSpPr>
        <p:spPr/>
        <p:txBody>
          <a:bodyPr/>
          <a:p>
            <a:r>
              <a:rPr lang="pl-PL"/>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85"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86"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87"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88"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58B62C7F-3B1E-45A8-8C0B-E373ABAA9CAA}" type="slidenum">
              <a:t>&lt;#&gt;</a:t>
            </a:fld>
          </a:p>
        </p:txBody>
      </p:sp>
      <p:sp>
        <p:nvSpPr>
          <p:cNvPr id="9" name="PlaceHolder 8"/>
          <p:cNvSpPr>
            <a:spLocks noGrp="1"/>
          </p:cNvSpPr>
          <p:nvPr>
            <p:ph type="dt" idx="6"/>
          </p:nvPr>
        </p:nvSpPr>
        <p:spPr/>
        <p:txBody>
          <a:bodyPr/>
          <a:p>
            <a:r>
              <a:rPr lang="pl-PL"/>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90"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1"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2"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3"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4"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5"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EE4F46BE-FC92-4570-8D51-5DCD9F05DB60}" type="slidenum">
              <a:t>&lt;#&gt;</a:t>
            </a:fld>
          </a:p>
        </p:txBody>
      </p:sp>
      <p:sp>
        <p:nvSpPr>
          <p:cNvPr id="11" name="PlaceHolder 10"/>
          <p:cNvSpPr>
            <a:spLocks noGrp="1"/>
          </p:cNvSpPr>
          <p:nvPr>
            <p:ph type="dt" idx="6"/>
          </p:nvPr>
        </p:nvSpPr>
        <p:spPr/>
        <p:txBody>
          <a:bodyPr/>
          <a:p>
            <a:r>
              <a:rPr lang="pl-PL"/>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F55F1AF3-0BCB-4B65-BEAF-BFE3C3F436E4}" type="slidenum">
              <a:t>&lt;#&gt;</a:t>
            </a:fld>
          </a:p>
        </p:txBody>
      </p:sp>
      <p:sp>
        <p:nvSpPr>
          <p:cNvPr id="4" name="PlaceHolder 3"/>
          <p:cNvSpPr>
            <a:spLocks noGrp="1"/>
          </p:cNvSpPr>
          <p:nvPr>
            <p:ph type="dt" idx="9"/>
          </p:nvPr>
        </p:nvSpPr>
        <p:spPr/>
        <p:txBody>
          <a:bodyPr/>
          <a:p>
            <a:r>
              <a:rPr lang="pl-PL"/>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8"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09"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AD292774-FE27-4A0B-90BC-2E4CA2575FE3}" type="slidenum">
              <a:t>&lt;#&gt;</a:t>
            </a:fld>
          </a:p>
        </p:txBody>
      </p:sp>
      <p:sp>
        <p:nvSpPr>
          <p:cNvPr id="6" name="PlaceHolder 5"/>
          <p:cNvSpPr>
            <a:spLocks noGrp="1"/>
          </p:cNvSpPr>
          <p:nvPr>
            <p:ph type="dt" idx="9"/>
          </p:nvPr>
        </p:nvSpPr>
        <p:spPr/>
        <p:txBody>
          <a:bodyPr/>
          <a:p>
            <a:r>
              <a:rPr lang="pl-PL"/>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11"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583DB459-39BB-419F-9A88-C87D19D7574C}" type="slidenum">
              <a:t>&lt;#&gt;</a:t>
            </a:fld>
          </a:p>
        </p:txBody>
      </p:sp>
      <p:sp>
        <p:nvSpPr>
          <p:cNvPr id="6" name="PlaceHolder 5"/>
          <p:cNvSpPr>
            <a:spLocks noGrp="1"/>
          </p:cNvSpPr>
          <p:nvPr>
            <p:ph type="dt" idx="9"/>
          </p:nvPr>
        </p:nvSpPr>
        <p:spPr/>
        <p:txBody>
          <a:bodyPr/>
          <a:p>
            <a:r>
              <a:rPr lang="pl-PL"/>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13"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14"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88B6DB2F-A1EC-48F3-81DF-1E8B498C7D2E}" type="slidenum">
              <a:t>&lt;#&gt;</a:t>
            </a:fld>
          </a:p>
        </p:txBody>
      </p:sp>
      <p:sp>
        <p:nvSpPr>
          <p:cNvPr id="7" name="PlaceHolder 6"/>
          <p:cNvSpPr>
            <a:spLocks noGrp="1"/>
          </p:cNvSpPr>
          <p:nvPr>
            <p:ph type="dt" idx="9"/>
          </p:nvPr>
        </p:nvSpPr>
        <p:spPr/>
        <p:txBody>
          <a:bodyPr/>
          <a:p>
            <a:r>
              <a:rPr lang="pl-PL"/>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F78E9B11-B6DE-44AC-8C2D-127C6B99CF77}" type="slidenum">
              <a:t>&lt;#&gt;</a:t>
            </a:fld>
          </a:p>
        </p:txBody>
      </p:sp>
      <p:sp>
        <p:nvSpPr>
          <p:cNvPr id="5" name="PlaceHolder 4"/>
          <p:cNvSpPr>
            <a:spLocks noGrp="1"/>
          </p:cNvSpPr>
          <p:nvPr>
            <p:ph type="dt" idx="9"/>
          </p:nvPr>
        </p:nvSpPr>
        <p:spPr/>
        <p:txBody>
          <a:bodyPr/>
          <a:p>
            <a:r>
              <a:rPr lang="pl-PL"/>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16"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6B2DD365-9A32-470C-8783-0087A7EA8564}" type="slidenum">
              <a:t>&lt;#&gt;</a:t>
            </a:fld>
          </a:p>
        </p:txBody>
      </p:sp>
      <p:sp>
        <p:nvSpPr>
          <p:cNvPr id="5" name="PlaceHolder 4"/>
          <p:cNvSpPr>
            <a:spLocks noGrp="1"/>
          </p:cNvSpPr>
          <p:nvPr>
            <p:ph type="dt" idx="9"/>
          </p:nvPr>
        </p:nvSpPr>
        <p:spPr/>
        <p:txBody>
          <a:bodyPr/>
          <a:p>
            <a:r>
              <a:rPr lang="pl-PL"/>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1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19"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20"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C3C416B9-97FA-4AF4-BE51-BB824B5CD8BC}" type="slidenum">
              <a:t>&lt;#&gt;</a:t>
            </a:fld>
          </a:p>
        </p:txBody>
      </p:sp>
      <p:sp>
        <p:nvSpPr>
          <p:cNvPr id="8" name="PlaceHolder 7"/>
          <p:cNvSpPr>
            <a:spLocks noGrp="1"/>
          </p:cNvSpPr>
          <p:nvPr>
            <p:ph type="dt" idx="9"/>
          </p:nvPr>
        </p:nvSpPr>
        <p:spPr/>
        <p:txBody>
          <a:bodyPr/>
          <a:p>
            <a:r>
              <a:rPr lang="pl-PL"/>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22"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2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24"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026BE73F-4DAB-423E-A4D3-06D8C8CB55B6}" type="slidenum">
              <a:t>&lt;#&gt;</a:t>
            </a:fld>
          </a:p>
        </p:txBody>
      </p:sp>
      <p:sp>
        <p:nvSpPr>
          <p:cNvPr id="8" name="PlaceHolder 7"/>
          <p:cNvSpPr>
            <a:spLocks noGrp="1"/>
          </p:cNvSpPr>
          <p:nvPr>
            <p:ph type="dt" idx="9"/>
          </p:nvPr>
        </p:nvSpPr>
        <p:spPr/>
        <p:txBody>
          <a:bodyPr/>
          <a:p>
            <a:r>
              <a:rPr lang="pl-PL"/>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2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2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28"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0F2242ED-1094-4E8A-98D2-354D71047196}" type="slidenum">
              <a:t>&lt;#&gt;</a:t>
            </a:fld>
          </a:p>
        </p:txBody>
      </p:sp>
      <p:sp>
        <p:nvSpPr>
          <p:cNvPr id="8" name="PlaceHolder 7"/>
          <p:cNvSpPr>
            <a:spLocks noGrp="1"/>
          </p:cNvSpPr>
          <p:nvPr>
            <p:ph type="dt" idx="9"/>
          </p:nvPr>
        </p:nvSpPr>
        <p:spPr/>
        <p:txBody>
          <a:bodyPr/>
          <a:p>
            <a:r>
              <a:rPr lang="pl-PL"/>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30"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31"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F7023B12-DFD9-42B9-B172-84E9202AA2F3}" type="slidenum">
              <a:t>&lt;#&gt;</a:t>
            </a:fld>
          </a:p>
        </p:txBody>
      </p:sp>
      <p:sp>
        <p:nvSpPr>
          <p:cNvPr id="7" name="PlaceHolder 6"/>
          <p:cNvSpPr>
            <a:spLocks noGrp="1"/>
          </p:cNvSpPr>
          <p:nvPr>
            <p:ph type="dt" idx="9"/>
          </p:nvPr>
        </p:nvSpPr>
        <p:spPr/>
        <p:txBody>
          <a:bodyPr/>
          <a:p>
            <a:r>
              <a:rPr lang="pl-PL"/>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33"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3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35"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36"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2EDE49F6-9EC0-46CE-A579-BF78BB519747}" type="slidenum">
              <a:t>&lt;#&gt;</a:t>
            </a:fld>
          </a:p>
        </p:txBody>
      </p:sp>
      <p:sp>
        <p:nvSpPr>
          <p:cNvPr id="9" name="PlaceHolder 8"/>
          <p:cNvSpPr>
            <a:spLocks noGrp="1"/>
          </p:cNvSpPr>
          <p:nvPr>
            <p:ph type="dt" idx="9"/>
          </p:nvPr>
        </p:nvSpPr>
        <p:spPr/>
        <p:txBody>
          <a:bodyPr/>
          <a:p>
            <a:r>
              <a:rPr lang="pl-PL"/>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38"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39"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40"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41"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42"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43"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7"/>
          </p:nvPr>
        </p:nvSpPr>
        <p:spPr/>
        <p:txBody>
          <a:bodyPr/>
          <a:p>
            <a:r>
              <a:t>Footer</a:t>
            </a:r>
          </a:p>
        </p:txBody>
      </p:sp>
      <p:sp>
        <p:nvSpPr>
          <p:cNvPr id="10" name="PlaceHolder 9"/>
          <p:cNvSpPr>
            <a:spLocks noGrp="1"/>
          </p:cNvSpPr>
          <p:nvPr>
            <p:ph type="sldNum" idx="8"/>
          </p:nvPr>
        </p:nvSpPr>
        <p:spPr/>
        <p:txBody>
          <a:bodyPr/>
          <a:p>
            <a:fld id="{090462C0-8298-4F11-B46C-23D5A0DF190C}" type="slidenum">
              <a:t>&lt;#&gt;</a:t>
            </a:fld>
          </a:p>
        </p:txBody>
      </p:sp>
      <p:sp>
        <p:nvSpPr>
          <p:cNvPr id="11" name="PlaceHolder 10"/>
          <p:cNvSpPr>
            <a:spLocks noGrp="1"/>
          </p:cNvSpPr>
          <p:nvPr>
            <p:ph type="dt" idx="9"/>
          </p:nvPr>
        </p:nvSpPr>
        <p:spPr/>
        <p:txBody>
          <a:bodyPr/>
          <a:p>
            <a:r>
              <a:rPr lang="pl-PL"/>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E8D4525A-9FEF-4C3A-8F4E-C97394D0C92F}" type="slidenum">
              <a:t>&lt;#&gt;</a:t>
            </a:fld>
          </a:p>
        </p:txBody>
      </p:sp>
      <p:sp>
        <p:nvSpPr>
          <p:cNvPr id="4" name="PlaceHolder 3"/>
          <p:cNvSpPr>
            <a:spLocks noGrp="1"/>
          </p:cNvSpPr>
          <p:nvPr>
            <p:ph type="dt" idx="12"/>
          </p:nvPr>
        </p:nvSpPr>
        <p:spPr/>
        <p:txBody>
          <a:bodyPr/>
          <a:p>
            <a:r>
              <a:rPr lang="pl-PL"/>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6"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57"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49DCD345-44A1-49E4-84BB-9F758A308AD6}" type="slidenum">
              <a:t>&lt;#&gt;</a:t>
            </a:fld>
          </a:p>
        </p:txBody>
      </p:sp>
      <p:sp>
        <p:nvSpPr>
          <p:cNvPr id="6" name="PlaceHolder 5"/>
          <p:cNvSpPr>
            <a:spLocks noGrp="1"/>
          </p:cNvSpPr>
          <p:nvPr>
            <p:ph type="dt" idx="12"/>
          </p:nvPr>
        </p:nvSpPr>
        <p:spPr/>
        <p:txBody>
          <a:bodyPr/>
          <a:p>
            <a:r>
              <a:rPr lang="pl-PL"/>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59"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2ECF4382-6EC8-49B7-8855-A994848BE9F6}" type="slidenum">
              <a:t>&lt;#&gt;</a:t>
            </a:fld>
          </a:p>
        </p:txBody>
      </p:sp>
      <p:sp>
        <p:nvSpPr>
          <p:cNvPr id="6" name="PlaceHolder 5"/>
          <p:cNvSpPr>
            <a:spLocks noGrp="1"/>
          </p:cNvSpPr>
          <p:nvPr>
            <p:ph type="dt" idx="12"/>
          </p:nvPr>
        </p:nvSpPr>
        <p:spPr/>
        <p:txBody>
          <a:bodyPr/>
          <a:p>
            <a:r>
              <a:rPr lang="pl-PL"/>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61"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62"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E6488FF0-11BC-4E30-9A84-D244AAA08419}" type="slidenum">
              <a:t>&lt;#&gt;</a:t>
            </a:fld>
          </a:p>
        </p:txBody>
      </p:sp>
      <p:sp>
        <p:nvSpPr>
          <p:cNvPr id="7" name="PlaceHolder 6"/>
          <p:cNvSpPr>
            <a:spLocks noGrp="1"/>
          </p:cNvSpPr>
          <p:nvPr>
            <p:ph type="dt" idx="12"/>
          </p:nvPr>
        </p:nvSpPr>
        <p:spPr/>
        <p:txBody>
          <a:bodyPr/>
          <a:p>
            <a:r>
              <a:rPr lang="pl-PL"/>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76B3346D-4237-4D87-91F4-55A702AC918A}" type="slidenum">
              <a:t>&lt;#&gt;</a:t>
            </a:fld>
          </a:p>
        </p:txBody>
      </p:sp>
      <p:sp>
        <p:nvSpPr>
          <p:cNvPr id="5" name="PlaceHolder 4"/>
          <p:cNvSpPr>
            <a:spLocks noGrp="1"/>
          </p:cNvSpPr>
          <p:nvPr>
            <p:ph type="dt" idx="12"/>
          </p:nvPr>
        </p:nvSpPr>
        <p:spPr/>
        <p:txBody>
          <a:bodyPr/>
          <a:p>
            <a:r>
              <a:rPr lang="pl-PL"/>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4"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8A191FFA-F688-40B2-AEF8-545D1EB0A48E}" type="slidenum">
              <a:t>&lt;#&gt;</a:t>
            </a:fld>
          </a:p>
        </p:txBody>
      </p:sp>
      <p:sp>
        <p:nvSpPr>
          <p:cNvPr id="5" name="PlaceHolder 4"/>
          <p:cNvSpPr>
            <a:spLocks noGrp="1"/>
          </p:cNvSpPr>
          <p:nvPr>
            <p:ph type="dt" idx="12"/>
          </p:nvPr>
        </p:nvSpPr>
        <p:spPr/>
        <p:txBody>
          <a:bodyPr/>
          <a:p>
            <a:r>
              <a:rPr lang="pl-PL"/>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6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67"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68"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10897B81-92D1-4589-BB04-A4D44CDA32C9}" type="slidenum">
              <a:t>&lt;#&gt;</a:t>
            </a:fld>
          </a:p>
        </p:txBody>
      </p:sp>
      <p:sp>
        <p:nvSpPr>
          <p:cNvPr id="8" name="PlaceHolder 7"/>
          <p:cNvSpPr>
            <a:spLocks noGrp="1"/>
          </p:cNvSpPr>
          <p:nvPr>
            <p:ph type="dt" idx="12"/>
          </p:nvPr>
        </p:nvSpPr>
        <p:spPr/>
        <p:txBody>
          <a:bodyPr/>
          <a:p>
            <a:r>
              <a:rPr lang="pl-PL"/>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70"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7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72"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BFE997FD-2AEE-47FD-B947-B1A61D96F21F}" type="slidenum">
              <a:t>&lt;#&gt;</a:t>
            </a:fld>
          </a:p>
        </p:txBody>
      </p:sp>
      <p:sp>
        <p:nvSpPr>
          <p:cNvPr id="8" name="PlaceHolder 7"/>
          <p:cNvSpPr>
            <a:spLocks noGrp="1"/>
          </p:cNvSpPr>
          <p:nvPr>
            <p:ph type="dt" idx="12"/>
          </p:nvPr>
        </p:nvSpPr>
        <p:spPr/>
        <p:txBody>
          <a:bodyPr/>
          <a:p>
            <a:r>
              <a:rPr lang="pl-PL"/>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7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7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76"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AF4AEA79-0AE8-4B82-BC3C-3F409530993E}" type="slidenum">
              <a:t>&lt;#&gt;</a:t>
            </a:fld>
          </a:p>
        </p:txBody>
      </p:sp>
      <p:sp>
        <p:nvSpPr>
          <p:cNvPr id="8" name="PlaceHolder 7"/>
          <p:cNvSpPr>
            <a:spLocks noGrp="1"/>
          </p:cNvSpPr>
          <p:nvPr>
            <p:ph type="dt" idx="12"/>
          </p:nvPr>
        </p:nvSpPr>
        <p:spPr/>
        <p:txBody>
          <a:bodyPr/>
          <a:p>
            <a:r>
              <a:rPr lang="pl-PL"/>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78"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79"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54A5CBCF-12CA-41AA-8F80-8232D075DA61}" type="slidenum">
              <a:t>&lt;#&gt;</a:t>
            </a:fld>
          </a:p>
        </p:txBody>
      </p:sp>
      <p:sp>
        <p:nvSpPr>
          <p:cNvPr id="7" name="PlaceHolder 6"/>
          <p:cNvSpPr>
            <a:spLocks noGrp="1"/>
          </p:cNvSpPr>
          <p:nvPr>
            <p:ph type="dt" idx="12"/>
          </p:nvPr>
        </p:nvSpPr>
        <p:spPr/>
        <p:txBody>
          <a:bodyPr/>
          <a:p>
            <a:r>
              <a:rPr lang="pl-PL"/>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81"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82"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83"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84"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10"/>
          </p:nvPr>
        </p:nvSpPr>
        <p:spPr/>
        <p:txBody>
          <a:bodyPr/>
          <a:p>
            <a:r>
              <a:t>Footer</a:t>
            </a:r>
          </a:p>
        </p:txBody>
      </p:sp>
      <p:sp>
        <p:nvSpPr>
          <p:cNvPr id="8" name="PlaceHolder 7"/>
          <p:cNvSpPr>
            <a:spLocks noGrp="1"/>
          </p:cNvSpPr>
          <p:nvPr>
            <p:ph type="sldNum" idx="11"/>
          </p:nvPr>
        </p:nvSpPr>
        <p:spPr/>
        <p:txBody>
          <a:bodyPr/>
          <a:p>
            <a:fld id="{B1ECB872-5A6D-4021-9C9F-CAE15B8C14F3}" type="slidenum">
              <a:t>&lt;#&gt;</a:t>
            </a:fld>
          </a:p>
        </p:txBody>
      </p:sp>
      <p:sp>
        <p:nvSpPr>
          <p:cNvPr id="9" name="PlaceHolder 8"/>
          <p:cNvSpPr>
            <a:spLocks noGrp="1"/>
          </p:cNvSpPr>
          <p:nvPr>
            <p:ph type="dt" idx="12"/>
          </p:nvPr>
        </p:nvSpPr>
        <p:spPr/>
        <p:txBody>
          <a:bodyPr/>
          <a:p>
            <a:r>
              <a:rPr lang="pl-PL"/>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186"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87"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88"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89"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90"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191"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10"/>
          </p:nvPr>
        </p:nvSpPr>
        <p:spPr/>
        <p:txBody>
          <a:bodyPr/>
          <a:p>
            <a:r>
              <a:t>Footer</a:t>
            </a:r>
          </a:p>
        </p:txBody>
      </p:sp>
      <p:sp>
        <p:nvSpPr>
          <p:cNvPr id="10" name="PlaceHolder 9"/>
          <p:cNvSpPr>
            <a:spLocks noGrp="1"/>
          </p:cNvSpPr>
          <p:nvPr>
            <p:ph type="sldNum" idx="11"/>
          </p:nvPr>
        </p:nvSpPr>
        <p:spPr/>
        <p:txBody>
          <a:bodyPr/>
          <a:p>
            <a:fld id="{ED9B9E1D-8A42-4EFD-AFDE-C91BDAFD73F2}" type="slidenum">
              <a:t>&lt;#&gt;</a:t>
            </a:fld>
          </a:p>
        </p:txBody>
      </p:sp>
      <p:sp>
        <p:nvSpPr>
          <p:cNvPr id="11" name="PlaceHolder 10"/>
          <p:cNvSpPr>
            <a:spLocks noGrp="1"/>
          </p:cNvSpPr>
          <p:nvPr>
            <p:ph type="dt" idx="12"/>
          </p:nvPr>
        </p:nvSpPr>
        <p:spPr/>
        <p:txBody>
          <a:bodyPr/>
          <a:p>
            <a:r>
              <a:rPr lang="pl-PL"/>
              <a:t/>
            </a: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28C98FDE-AA0B-477C-846D-B60000BFAAA7}" type="slidenum">
              <a:t>&lt;#&gt;</a:t>
            </a:fld>
          </a:p>
        </p:txBody>
      </p:sp>
      <p:sp>
        <p:nvSpPr>
          <p:cNvPr id="4" name="PlaceHolder 3"/>
          <p:cNvSpPr>
            <a:spLocks noGrp="1"/>
          </p:cNvSpPr>
          <p:nvPr>
            <p:ph type="dt" idx="15"/>
          </p:nvPr>
        </p:nvSpPr>
        <p:spPr/>
        <p:txBody>
          <a:bodyPr/>
          <a:p>
            <a:r>
              <a:rPr lang="pl-PL"/>
              <a:t/>
            </a:r>
          </a:p>
        </p:txBody>
      </p:sp>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04"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05"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910954F9-A69C-45B2-9A1B-AD3F67C1AAA6}" type="slidenum">
              <a:t>&lt;#&gt;</a:t>
            </a:fld>
          </a:p>
        </p:txBody>
      </p:sp>
      <p:sp>
        <p:nvSpPr>
          <p:cNvPr id="6" name="PlaceHolder 5"/>
          <p:cNvSpPr>
            <a:spLocks noGrp="1"/>
          </p:cNvSpPr>
          <p:nvPr>
            <p:ph type="dt" idx="15"/>
          </p:nvPr>
        </p:nvSpPr>
        <p:spPr/>
        <p:txBody>
          <a:bodyPr/>
          <a:p>
            <a:r>
              <a:rPr lang="pl-PL"/>
              <a:t/>
            </a: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07"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D05488FE-133E-47E3-B3C7-63927F2F4333}" type="slidenum">
              <a:t>&lt;#&gt;</a:t>
            </a:fld>
          </a:p>
        </p:txBody>
      </p:sp>
      <p:sp>
        <p:nvSpPr>
          <p:cNvPr id="6" name="PlaceHolder 5"/>
          <p:cNvSpPr>
            <a:spLocks noGrp="1"/>
          </p:cNvSpPr>
          <p:nvPr>
            <p:ph type="dt" idx="15"/>
          </p:nvPr>
        </p:nvSpPr>
        <p:spPr/>
        <p:txBody>
          <a:bodyPr/>
          <a:p>
            <a:r>
              <a:rPr lang="pl-PL"/>
              <a:t/>
            </a: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09"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10"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3"/>
          </p:nvPr>
        </p:nvSpPr>
        <p:spPr/>
        <p:txBody>
          <a:bodyPr/>
          <a:p>
            <a:r>
              <a:t>Footer</a:t>
            </a:r>
          </a:p>
        </p:txBody>
      </p:sp>
      <p:sp>
        <p:nvSpPr>
          <p:cNvPr id="6" name="PlaceHolder 5"/>
          <p:cNvSpPr>
            <a:spLocks noGrp="1"/>
          </p:cNvSpPr>
          <p:nvPr>
            <p:ph type="sldNum" idx="14"/>
          </p:nvPr>
        </p:nvSpPr>
        <p:spPr/>
        <p:txBody>
          <a:bodyPr/>
          <a:p>
            <a:fld id="{7AD93665-A3DC-4FAF-90D7-7135948BA227}" type="slidenum">
              <a:t>&lt;#&gt;</a:t>
            </a:fld>
          </a:p>
        </p:txBody>
      </p:sp>
      <p:sp>
        <p:nvSpPr>
          <p:cNvPr id="7" name="PlaceHolder 6"/>
          <p:cNvSpPr>
            <a:spLocks noGrp="1"/>
          </p:cNvSpPr>
          <p:nvPr>
            <p:ph type="dt" idx="15"/>
          </p:nvPr>
        </p:nvSpPr>
        <p:spPr/>
        <p:txBody>
          <a:bodyPr/>
          <a:p>
            <a:r>
              <a:rPr lang="pl-PL"/>
              <a:t/>
            </a: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13"/>
          </p:nvPr>
        </p:nvSpPr>
        <p:spPr/>
        <p:txBody>
          <a:bodyPr/>
          <a:p>
            <a:r>
              <a:t>Footer</a:t>
            </a:r>
          </a:p>
        </p:txBody>
      </p:sp>
      <p:sp>
        <p:nvSpPr>
          <p:cNvPr id="4" name="PlaceHolder 3"/>
          <p:cNvSpPr>
            <a:spLocks noGrp="1"/>
          </p:cNvSpPr>
          <p:nvPr>
            <p:ph type="sldNum" idx="14"/>
          </p:nvPr>
        </p:nvSpPr>
        <p:spPr/>
        <p:txBody>
          <a:bodyPr/>
          <a:p>
            <a:fld id="{3D247B75-1099-4A57-B27C-AD65496598F0}" type="slidenum">
              <a:t>&lt;#&gt;</a:t>
            </a:fld>
          </a:p>
        </p:txBody>
      </p:sp>
      <p:sp>
        <p:nvSpPr>
          <p:cNvPr id="5" name="PlaceHolder 4"/>
          <p:cNvSpPr>
            <a:spLocks noGrp="1"/>
          </p:cNvSpPr>
          <p:nvPr>
            <p:ph type="dt" idx="15"/>
          </p:nvPr>
        </p:nvSpPr>
        <p:spPr/>
        <p:txBody>
          <a:bodyPr/>
          <a:p>
            <a:r>
              <a:rPr lang="pl-PL"/>
              <a:t/>
            </a: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2"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13"/>
          </p:nvPr>
        </p:nvSpPr>
        <p:spPr/>
        <p:txBody>
          <a:bodyPr/>
          <a:p>
            <a:r>
              <a:t>Footer</a:t>
            </a:r>
          </a:p>
        </p:txBody>
      </p:sp>
      <p:sp>
        <p:nvSpPr>
          <p:cNvPr id="4" name="PlaceHolder 3"/>
          <p:cNvSpPr>
            <a:spLocks noGrp="1"/>
          </p:cNvSpPr>
          <p:nvPr>
            <p:ph type="sldNum" idx="14"/>
          </p:nvPr>
        </p:nvSpPr>
        <p:spPr/>
        <p:txBody>
          <a:bodyPr/>
          <a:p>
            <a:fld id="{2DC02002-0BA2-4015-B81D-E9EEB71F7B70}" type="slidenum">
              <a:t>&lt;#&gt;</a:t>
            </a:fld>
          </a:p>
        </p:txBody>
      </p:sp>
      <p:sp>
        <p:nvSpPr>
          <p:cNvPr id="5" name="PlaceHolder 4"/>
          <p:cNvSpPr>
            <a:spLocks noGrp="1"/>
          </p:cNvSpPr>
          <p:nvPr>
            <p:ph type="dt" idx="15"/>
          </p:nvPr>
        </p:nvSpPr>
        <p:spPr/>
        <p:txBody>
          <a:bodyPr/>
          <a:p>
            <a:r>
              <a:rPr lang="pl-PL"/>
              <a:t/>
            </a: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1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15"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16"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9375AA47-80C2-435A-8EE5-4DA1DC4C6CEB}" type="slidenum">
              <a:t>&lt;#&gt;</a:t>
            </a:fld>
          </a:p>
        </p:txBody>
      </p:sp>
      <p:sp>
        <p:nvSpPr>
          <p:cNvPr id="8" name="PlaceHolder 7"/>
          <p:cNvSpPr>
            <a:spLocks noGrp="1"/>
          </p:cNvSpPr>
          <p:nvPr>
            <p:ph type="dt" idx="15"/>
          </p:nvPr>
        </p:nvSpPr>
        <p:spPr/>
        <p:txBody>
          <a:bodyPr/>
          <a:p>
            <a:r>
              <a:rPr lang="pl-PL"/>
              <a:t/>
            </a: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18"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19"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20"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6AD4F61C-4878-447A-B3EF-BABC90B5F94E}" type="slidenum">
              <a:t>&lt;#&gt;</a:t>
            </a:fld>
          </a:p>
        </p:txBody>
      </p:sp>
      <p:sp>
        <p:nvSpPr>
          <p:cNvPr id="8" name="PlaceHolder 7"/>
          <p:cNvSpPr>
            <a:spLocks noGrp="1"/>
          </p:cNvSpPr>
          <p:nvPr>
            <p:ph type="dt" idx="15"/>
          </p:nvPr>
        </p:nvSpPr>
        <p:spPr/>
        <p:txBody>
          <a:bodyPr/>
          <a:p>
            <a:r>
              <a:rPr lang="pl-PL"/>
              <a:t/>
            </a: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2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2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24"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F0BE7151-3BDA-4A7B-9018-3AE8EEA4B41B}" type="slidenum">
              <a:t>&lt;#&gt;</a:t>
            </a:fld>
          </a:p>
        </p:txBody>
      </p:sp>
      <p:sp>
        <p:nvSpPr>
          <p:cNvPr id="8" name="PlaceHolder 7"/>
          <p:cNvSpPr>
            <a:spLocks noGrp="1"/>
          </p:cNvSpPr>
          <p:nvPr>
            <p:ph type="dt" idx="15"/>
          </p:nvPr>
        </p:nvSpPr>
        <p:spPr/>
        <p:txBody>
          <a:bodyPr/>
          <a:p>
            <a:r>
              <a:rPr lang="pl-PL"/>
              <a:t/>
            </a: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26"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27"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3"/>
          </p:nvPr>
        </p:nvSpPr>
        <p:spPr/>
        <p:txBody>
          <a:bodyPr/>
          <a:p>
            <a:r>
              <a:t>Footer</a:t>
            </a:r>
          </a:p>
        </p:txBody>
      </p:sp>
      <p:sp>
        <p:nvSpPr>
          <p:cNvPr id="6" name="PlaceHolder 5"/>
          <p:cNvSpPr>
            <a:spLocks noGrp="1"/>
          </p:cNvSpPr>
          <p:nvPr>
            <p:ph type="sldNum" idx="14"/>
          </p:nvPr>
        </p:nvSpPr>
        <p:spPr/>
        <p:txBody>
          <a:bodyPr/>
          <a:p>
            <a:fld id="{24013FAC-9CF5-4560-9989-54C805900784}" type="slidenum">
              <a:t>&lt;#&gt;</a:t>
            </a:fld>
          </a:p>
        </p:txBody>
      </p:sp>
      <p:sp>
        <p:nvSpPr>
          <p:cNvPr id="7" name="PlaceHolder 6"/>
          <p:cNvSpPr>
            <a:spLocks noGrp="1"/>
          </p:cNvSpPr>
          <p:nvPr>
            <p:ph type="dt" idx="15"/>
          </p:nvPr>
        </p:nvSpPr>
        <p:spPr/>
        <p:txBody>
          <a:bodyPr/>
          <a:p>
            <a:r>
              <a:rPr lang="pl-PL"/>
              <a:t/>
            </a: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29"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0"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1"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2"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13"/>
          </p:nvPr>
        </p:nvSpPr>
        <p:spPr/>
        <p:txBody>
          <a:bodyPr/>
          <a:p>
            <a:r>
              <a:t>Footer</a:t>
            </a:r>
          </a:p>
        </p:txBody>
      </p:sp>
      <p:sp>
        <p:nvSpPr>
          <p:cNvPr id="8" name="PlaceHolder 7"/>
          <p:cNvSpPr>
            <a:spLocks noGrp="1"/>
          </p:cNvSpPr>
          <p:nvPr>
            <p:ph type="sldNum" idx="14"/>
          </p:nvPr>
        </p:nvSpPr>
        <p:spPr/>
        <p:txBody>
          <a:bodyPr/>
          <a:p>
            <a:fld id="{FD534BF9-2C2B-49D1-A2E2-57C16AB57AC8}" type="slidenum">
              <a:t>&lt;#&gt;</a:t>
            </a:fld>
          </a:p>
        </p:txBody>
      </p:sp>
      <p:sp>
        <p:nvSpPr>
          <p:cNvPr id="9" name="PlaceHolder 8"/>
          <p:cNvSpPr>
            <a:spLocks noGrp="1"/>
          </p:cNvSpPr>
          <p:nvPr>
            <p:ph type="dt" idx="15"/>
          </p:nvPr>
        </p:nvSpPr>
        <p:spPr/>
        <p:txBody>
          <a:bodyPr/>
          <a:p>
            <a:r>
              <a:rPr lang="pl-PL"/>
              <a:t/>
            </a: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34"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5"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6"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7"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8"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39"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13"/>
          </p:nvPr>
        </p:nvSpPr>
        <p:spPr/>
        <p:txBody>
          <a:bodyPr/>
          <a:p>
            <a:r>
              <a:t>Footer</a:t>
            </a:r>
          </a:p>
        </p:txBody>
      </p:sp>
      <p:sp>
        <p:nvSpPr>
          <p:cNvPr id="10" name="PlaceHolder 9"/>
          <p:cNvSpPr>
            <a:spLocks noGrp="1"/>
          </p:cNvSpPr>
          <p:nvPr>
            <p:ph type="sldNum" idx="14"/>
          </p:nvPr>
        </p:nvSpPr>
        <p:spPr/>
        <p:txBody>
          <a:bodyPr/>
          <a:p>
            <a:fld id="{6F6B6ACD-D615-4D60-AD37-247754200A95}" type="slidenum">
              <a:t>&lt;#&gt;</a:t>
            </a:fld>
          </a:p>
        </p:txBody>
      </p:sp>
      <p:sp>
        <p:nvSpPr>
          <p:cNvPr id="11" name="PlaceHolder 10"/>
          <p:cNvSpPr>
            <a:spLocks noGrp="1"/>
          </p:cNvSpPr>
          <p:nvPr>
            <p:ph type="dt" idx="15"/>
          </p:nvPr>
        </p:nvSpPr>
        <p:spPr/>
        <p:txBody>
          <a:bodyPr/>
          <a:p>
            <a:r>
              <a:rPr lang="pl-PL"/>
              <a:t/>
            </a: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6"/>
          </p:nvPr>
        </p:nvSpPr>
        <p:spPr/>
        <p:txBody>
          <a:bodyPr/>
          <a:p>
            <a:r>
              <a:t>Footer</a:t>
            </a:r>
          </a:p>
        </p:txBody>
      </p:sp>
      <p:sp>
        <p:nvSpPr>
          <p:cNvPr id="3" name="PlaceHolder 2"/>
          <p:cNvSpPr>
            <a:spLocks noGrp="1"/>
          </p:cNvSpPr>
          <p:nvPr>
            <p:ph type="sldNum" idx="17"/>
          </p:nvPr>
        </p:nvSpPr>
        <p:spPr/>
        <p:txBody>
          <a:bodyPr/>
          <a:p>
            <a:fld id="{6D2ECA26-B193-4A4B-B43D-3B2F302F1419}" type="slidenum">
              <a:t>&lt;#&gt;</a:t>
            </a:fld>
          </a:p>
        </p:txBody>
      </p:sp>
      <p:sp>
        <p:nvSpPr>
          <p:cNvPr id="4" name="PlaceHolder 3"/>
          <p:cNvSpPr>
            <a:spLocks noGrp="1"/>
          </p:cNvSpPr>
          <p:nvPr>
            <p:ph type="dt" idx="18"/>
          </p:nvPr>
        </p:nvSpPr>
        <p:spPr/>
        <p:txBody>
          <a:bodyPr/>
          <a:p>
            <a:r>
              <a:rPr lang="pl-PL"/>
              <a:t/>
            </a:r>
          </a:p>
        </p:txBody>
      </p:sp>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5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53"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C17C8C3B-1DD2-46EB-8BDE-D65B5CB0EC72}" type="slidenum">
              <a:t>&lt;#&gt;</a:t>
            </a:fld>
          </a:p>
        </p:txBody>
      </p:sp>
      <p:sp>
        <p:nvSpPr>
          <p:cNvPr id="6" name="PlaceHolder 5"/>
          <p:cNvSpPr>
            <a:spLocks noGrp="1"/>
          </p:cNvSpPr>
          <p:nvPr>
            <p:ph type="dt" idx="18"/>
          </p:nvPr>
        </p:nvSpPr>
        <p:spPr/>
        <p:txBody>
          <a:bodyPr/>
          <a:p>
            <a:r>
              <a:rPr lang="pl-PL"/>
              <a:t/>
            </a: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54"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55"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8A30175A-B210-4CDB-AC6E-A5D23194E178}" type="slidenum">
              <a:t>&lt;#&gt;</a:t>
            </a:fld>
          </a:p>
        </p:txBody>
      </p:sp>
      <p:sp>
        <p:nvSpPr>
          <p:cNvPr id="6" name="PlaceHolder 5"/>
          <p:cNvSpPr>
            <a:spLocks noGrp="1"/>
          </p:cNvSpPr>
          <p:nvPr>
            <p:ph type="dt" idx="18"/>
          </p:nvPr>
        </p:nvSpPr>
        <p:spPr/>
        <p:txBody>
          <a:bodyPr/>
          <a:p>
            <a:r>
              <a:rPr lang="pl-PL"/>
              <a:t/>
            </a: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57"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58"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6"/>
          </p:nvPr>
        </p:nvSpPr>
        <p:spPr/>
        <p:txBody>
          <a:bodyPr/>
          <a:p>
            <a:r>
              <a:t>Footer</a:t>
            </a:r>
          </a:p>
        </p:txBody>
      </p:sp>
      <p:sp>
        <p:nvSpPr>
          <p:cNvPr id="6" name="PlaceHolder 5"/>
          <p:cNvSpPr>
            <a:spLocks noGrp="1"/>
          </p:cNvSpPr>
          <p:nvPr>
            <p:ph type="sldNum" idx="17"/>
          </p:nvPr>
        </p:nvSpPr>
        <p:spPr/>
        <p:txBody>
          <a:bodyPr/>
          <a:p>
            <a:fld id="{37BC1F20-9315-4D42-B610-04917AA2AFCE}" type="slidenum">
              <a:t>&lt;#&gt;</a:t>
            </a:fld>
          </a:p>
        </p:txBody>
      </p:sp>
      <p:sp>
        <p:nvSpPr>
          <p:cNvPr id="7" name="PlaceHolder 6"/>
          <p:cNvSpPr>
            <a:spLocks noGrp="1"/>
          </p:cNvSpPr>
          <p:nvPr>
            <p:ph type="dt" idx="18"/>
          </p:nvPr>
        </p:nvSpPr>
        <p:spPr/>
        <p:txBody>
          <a:bodyPr/>
          <a:p>
            <a:r>
              <a:rPr lang="pl-PL"/>
              <a:t/>
            </a: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5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16"/>
          </p:nvPr>
        </p:nvSpPr>
        <p:spPr/>
        <p:txBody>
          <a:bodyPr/>
          <a:p>
            <a:r>
              <a:t>Footer</a:t>
            </a:r>
          </a:p>
        </p:txBody>
      </p:sp>
      <p:sp>
        <p:nvSpPr>
          <p:cNvPr id="4" name="PlaceHolder 3"/>
          <p:cNvSpPr>
            <a:spLocks noGrp="1"/>
          </p:cNvSpPr>
          <p:nvPr>
            <p:ph type="sldNum" idx="17"/>
          </p:nvPr>
        </p:nvSpPr>
        <p:spPr/>
        <p:txBody>
          <a:bodyPr/>
          <a:p>
            <a:fld id="{95AB5E02-53D7-4F27-BEC1-3C9115472C7E}" type="slidenum">
              <a:t>&lt;#&gt;</a:t>
            </a:fld>
          </a:p>
        </p:txBody>
      </p:sp>
      <p:sp>
        <p:nvSpPr>
          <p:cNvPr id="5" name="PlaceHolder 4"/>
          <p:cNvSpPr>
            <a:spLocks noGrp="1"/>
          </p:cNvSpPr>
          <p:nvPr>
            <p:ph type="dt" idx="18"/>
          </p:nvPr>
        </p:nvSpPr>
        <p:spPr/>
        <p:txBody>
          <a:bodyPr/>
          <a:p>
            <a:r>
              <a:rPr lang="pl-PL"/>
              <a:t/>
            </a: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60"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16"/>
          </p:nvPr>
        </p:nvSpPr>
        <p:spPr/>
        <p:txBody>
          <a:bodyPr/>
          <a:p>
            <a:r>
              <a:t>Footer</a:t>
            </a:r>
          </a:p>
        </p:txBody>
      </p:sp>
      <p:sp>
        <p:nvSpPr>
          <p:cNvPr id="4" name="PlaceHolder 3"/>
          <p:cNvSpPr>
            <a:spLocks noGrp="1"/>
          </p:cNvSpPr>
          <p:nvPr>
            <p:ph type="sldNum" idx="17"/>
          </p:nvPr>
        </p:nvSpPr>
        <p:spPr/>
        <p:txBody>
          <a:bodyPr/>
          <a:p>
            <a:fld id="{CB84E3BA-D7E0-4E92-9180-C1A696F54A85}" type="slidenum">
              <a:t>&lt;#&gt;</a:t>
            </a:fld>
          </a:p>
        </p:txBody>
      </p:sp>
      <p:sp>
        <p:nvSpPr>
          <p:cNvPr id="5" name="PlaceHolder 4"/>
          <p:cNvSpPr>
            <a:spLocks noGrp="1"/>
          </p:cNvSpPr>
          <p:nvPr>
            <p:ph type="dt" idx="18"/>
          </p:nvPr>
        </p:nvSpPr>
        <p:spPr/>
        <p:txBody>
          <a:bodyPr/>
          <a:p>
            <a:r>
              <a:rPr lang="pl-PL"/>
              <a:t/>
            </a: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62"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63"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64"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6"/>
          </p:nvPr>
        </p:nvSpPr>
        <p:spPr/>
        <p:txBody>
          <a:bodyPr/>
          <a:p>
            <a:r>
              <a:t>Footer</a:t>
            </a:r>
          </a:p>
        </p:txBody>
      </p:sp>
      <p:sp>
        <p:nvSpPr>
          <p:cNvPr id="7" name="PlaceHolder 6"/>
          <p:cNvSpPr>
            <a:spLocks noGrp="1"/>
          </p:cNvSpPr>
          <p:nvPr>
            <p:ph type="sldNum" idx="17"/>
          </p:nvPr>
        </p:nvSpPr>
        <p:spPr/>
        <p:txBody>
          <a:bodyPr/>
          <a:p>
            <a:fld id="{85C3B319-A04F-421C-B582-E326A20BF493}" type="slidenum">
              <a:t>&lt;#&gt;</a:t>
            </a:fld>
          </a:p>
        </p:txBody>
      </p:sp>
      <p:sp>
        <p:nvSpPr>
          <p:cNvPr id="8" name="PlaceHolder 7"/>
          <p:cNvSpPr>
            <a:spLocks noGrp="1"/>
          </p:cNvSpPr>
          <p:nvPr>
            <p:ph type="dt" idx="18"/>
          </p:nvPr>
        </p:nvSpPr>
        <p:spPr/>
        <p:txBody>
          <a:bodyPr/>
          <a:p>
            <a:r>
              <a:rPr lang="pl-PL"/>
              <a:t/>
            </a: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66"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6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68"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6"/>
          </p:nvPr>
        </p:nvSpPr>
        <p:spPr/>
        <p:txBody>
          <a:bodyPr/>
          <a:p>
            <a:r>
              <a:t>Footer</a:t>
            </a:r>
          </a:p>
        </p:txBody>
      </p:sp>
      <p:sp>
        <p:nvSpPr>
          <p:cNvPr id="7" name="PlaceHolder 6"/>
          <p:cNvSpPr>
            <a:spLocks noGrp="1"/>
          </p:cNvSpPr>
          <p:nvPr>
            <p:ph type="sldNum" idx="17"/>
          </p:nvPr>
        </p:nvSpPr>
        <p:spPr/>
        <p:txBody>
          <a:bodyPr/>
          <a:p>
            <a:fld id="{DA8EF23F-20D9-49CE-B354-E5F7E37E1296}" type="slidenum">
              <a:t>&lt;#&gt;</a:t>
            </a:fld>
          </a:p>
        </p:txBody>
      </p:sp>
      <p:sp>
        <p:nvSpPr>
          <p:cNvPr id="8" name="PlaceHolder 7"/>
          <p:cNvSpPr>
            <a:spLocks noGrp="1"/>
          </p:cNvSpPr>
          <p:nvPr>
            <p:ph type="dt" idx="18"/>
          </p:nvPr>
        </p:nvSpPr>
        <p:spPr/>
        <p:txBody>
          <a:bodyPr/>
          <a:p>
            <a:r>
              <a:rPr lang="pl-PL"/>
              <a:t/>
            </a: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7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7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72"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6"/>
          </p:nvPr>
        </p:nvSpPr>
        <p:spPr/>
        <p:txBody>
          <a:bodyPr/>
          <a:p>
            <a:r>
              <a:t>Footer</a:t>
            </a:r>
          </a:p>
        </p:txBody>
      </p:sp>
      <p:sp>
        <p:nvSpPr>
          <p:cNvPr id="7" name="PlaceHolder 6"/>
          <p:cNvSpPr>
            <a:spLocks noGrp="1"/>
          </p:cNvSpPr>
          <p:nvPr>
            <p:ph type="sldNum" idx="17"/>
          </p:nvPr>
        </p:nvSpPr>
        <p:spPr/>
        <p:txBody>
          <a:bodyPr/>
          <a:p>
            <a:fld id="{BDA96982-87FF-4190-9C74-258D505D8369}" type="slidenum">
              <a:t>&lt;#&gt;</a:t>
            </a:fld>
          </a:p>
        </p:txBody>
      </p:sp>
      <p:sp>
        <p:nvSpPr>
          <p:cNvPr id="8" name="PlaceHolder 7"/>
          <p:cNvSpPr>
            <a:spLocks noGrp="1"/>
          </p:cNvSpPr>
          <p:nvPr>
            <p:ph type="dt" idx="18"/>
          </p:nvPr>
        </p:nvSpPr>
        <p:spPr/>
        <p:txBody>
          <a:bodyPr/>
          <a:p>
            <a:r>
              <a:rPr lang="pl-PL"/>
              <a:t/>
            </a: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74"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75"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6"/>
          </p:nvPr>
        </p:nvSpPr>
        <p:spPr/>
        <p:txBody>
          <a:bodyPr/>
          <a:p>
            <a:r>
              <a:t>Footer</a:t>
            </a:r>
          </a:p>
        </p:txBody>
      </p:sp>
      <p:sp>
        <p:nvSpPr>
          <p:cNvPr id="6" name="PlaceHolder 5"/>
          <p:cNvSpPr>
            <a:spLocks noGrp="1"/>
          </p:cNvSpPr>
          <p:nvPr>
            <p:ph type="sldNum" idx="17"/>
          </p:nvPr>
        </p:nvSpPr>
        <p:spPr/>
        <p:txBody>
          <a:bodyPr/>
          <a:p>
            <a:fld id="{E76D5A9F-CB45-4341-9471-BE85A156558F}" type="slidenum">
              <a:t>&lt;#&gt;</a:t>
            </a:fld>
          </a:p>
        </p:txBody>
      </p:sp>
      <p:sp>
        <p:nvSpPr>
          <p:cNvPr id="7" name="PlaceHolder 6"/>
          <p:cNvSpPr>
            <a:spLocks noGrp="1"/>
          </p:cNvSpPr>
          <p:nvPr>
            <p:ph type="dt" idx="18"/>
          </p:nvPr>
        </p:nvSpPr>
        <p:spPr/>
        <p:txBody>
          <a:bodyPr/>
          <a:p>
            <a:r>
              <a:rPr lang="pl-PL"/>
              <a:t/>
            </a: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76"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77"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78"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79"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80"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16"/>
          </p:nvPr>
        </p:nvSpPr>
        <p:spPr/>
        <p:txBody>
          <a:bodyPr/>
          <a:p>
            <a:r>
              <a:t>Footer</a:t>
            </a:r>
          </a:p>
        </p:txBody>
      </p:sp>
      <p:sp>
        <p:nvSpPr>
          <p:cNvPr id="8" name="PlaceHolder 7"/>
          <p:cNvSpPr>
            <a:spLocks noGrp="1"/>
          </p:cNvSpPr>
          <p:nvPr>
            <p:ph type="sldNum" idx="17"/>
          </p:nvPr>
        </p:nvSpPr>
        <p:spPr/>
        <p:txBody>
          <a:bodyPr/>
          <a:p>
            <a:fld id="{7B3BCB3D-0E95-4B86-A373-49042067A397}" type="slidenum">
              <a:t>&lt;#&gt;</a:t>
            </a:fld>
          </a:p>
        </p:txBody>
      </p:sp>
      <p:sp>
        <p:nvSpPr>
          <p:cNvPr id="9" name="PlaceHolder 8"/>
          <p:cNvSpPr>
            <a:spLocks noGrp="1"/>
          </p:cNvSpPr>
          <p:nvPr>
            <p:ph type="dt" idx="18"/>
          </p:nvPr>
        </p:nvSpPr>
        <p:spPr/>
        <p:txBody>
          <a:bodyPr/>
          <a:p>
            <a:r>
              <a:rPr lang="pl-PL"/>
              <a:t/>
            </a: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8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282"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83"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84"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85"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86"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287"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16"/>
          </p:nvPr>
        </p:nvSpPr>
        <p:spPr/>
        <p:txBody>
          <a:bodyPr/>
          <a:p>
            <a:r>
              <a:t>Footer</a:t>
            </a:r>
          </a:p>
        </p:txBody>
      </p:sp>
      <p:sp>
        <p:nvSpPr>
          <p:cNvPr id="10" name="PlaceHolder 9"/>
          <p:cNvSpPr>
            <a:spLocks noGrp="1"/>
          </p:cNvSpPr>
          <p:nvPr>
            <p:ph type="sldNum" idx="17"/>
          </p:nvPr>
        </p:nvSpPr>
        <p:spPr/>
        <p:txBody>
          <a:bodyPr/>
          <a:p>
            <a:fld id="{590FBE89-CCDB-4E17-AE4D-542C7346C818}" type="slidenum">
              <a:t>&lt;#&gt;</a:t>
            </a:fld>
          </a:p>
        </p:txBody>
      </p:sp>
      <p:sp>
        <p:nvSpPr>
          <p:cNvPr id="11" name="PlaceHolder 10"/>
          <p:cNvSpPr>
            <a:spLocks noGrp="1"/>
          </p:cNvSpPr>
          <p:nvPr>
            <p:ph type="dt" idx="18"/>
          </p:nvPr>
        </p:nvSpPr>
        <p:spPr/>
        <p:txBody>
          <a:bodyPr/>
          <a:p>
            <a:r>
              <a:rPr lang="pl-PL"/>
              <a:t/>
            </a: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p>
            <a:r>
              <a:t>Footer</a:t>
            </a:r>
          </a:p>
        </p:txBody>
      </p:sp>
      <p:sp>
        <p:nvSpPr>
          <p:cNvPr id="3" name="PlaceHolder 2"/>
          <p:cNvSpPr>
            <a:spLocks noGrp="1"/>
          </p:cNvSpPr>
          <p:nvPr>
            <p:ph type="sldNum" idx="20"/>
          </p:nvPr>
        </p:nvSpPr>
        <p:spPr/>
        <p:txBody>
          <a:bodyPr/>
          <a:p>
            <a:fld id="{C1896FE6-613E-4E0D-9C48-E78E96746940}" type="slidenum">
              <a:t>&lt;#&gt;</a:t>
            </a:fld>
          </a:p>
        </p:txBody>
      </p:sp>
      <p:sp>
        <p:nvSpPr>
          <p:cNvPr id="4" name="PlaceHolder 3"/>
          <p:cNvSpPr>
            <a:spLocks noGrp="1"/>
          </p:cNvSpPr>
          <p:nvPr>
            <p:ph type="dt" idx="21"/>
          </p:nvPr>
        </p:nvSpPr>
        <p:spPr/>
        <p:txBody>
          <a:bodyPr/>
          <a:p>
            <a:r>
              <a:rPr lang="pl-PL"/>
              <a:t/>
            </a:r>
          </a:p>
        </p:txBody>
      </p:sp>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0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01"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1CAD8506-5FAE-423B-AE8C-669F3418A149}" type="slidenum">
              <a:t>&lt;#&gt;</a:t>
            </a:fld>
          </a:p>
        </p:txBody>
      </p:sp>
      <p:sp>
        <p:nvSpPr>
          <p:cNvPr id="6" name="PlaceHolder 5"/>
          <p:cNvSpPr>
            <a:spLocks noGrp="1"/>
          </p:cNvSpPr>
          <p:nvPr>
            <p:ph type="dt" idx="21"/>
          </p:nvPr>
        </p:nvSpPr>
        <p:spPr/>
        <p:txBody>
          <a:bodyPr/>
          <a:p>
            <a:r>
              <a:rPr lang="pl-PL"/>
              <a:t/>
            </a: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0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03"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775A54EC-A715-46C0-BB78-F05C2DFA62D1}" type="slidenum">
              <a:t>&lt;#&gt;</a:t>
            </a:fld>
          </a:p>
        </p:txBody>
      </p:sp>
      <p:sp>
        <p:nvSpPr>
          <p:cNvPr id="6" name="PlaceHolder 5"/>
          <p:cNvSpPr>
            <a:spLocks noGrp="1"/>
          </p:cNvSpPr>
          <p:nvPr>
            <p:ph type="dt" idx="21"/>
          </p:nvPr>
        </p:nvSpPr>
        <p:spPr/>
        <p:txBody>
          <a:bodyPr/>
          <a:p>
            <a:r>
              <a:rPr lang="pl-PL"/>
              <a:t/>
            </a: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04"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05"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06"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9"/>
          </p:nvPr>
        </p:nvSpPr>
        <p:spPr/>
        <p:txBody>
          <a:bodyPr/>
          <a:p>
            <a:r>
              <a:t>Footer</a:t>
            </a:r>
          </a:p>
        </p:txBody>
      </p:sp>
      <p:sp>
        <p:nvSpPr>
          <p:cNvPr id="6" name="PlaceHolder 5"/>
          <p:cNvSpPr>
            <a:spLocks noGrp="1"/>
          </p:cNvSpPr>
          <p:nvPr>
            <p:ph type="sldNum" idx="20"/>
          </p:nvPr>
        </p:nvSpPr>
        <p:spPr/>
        <p:txBody>
          <a:bodyPr/>
          <a:p>
            <a:fld id="{8F3B6B72-BA45-4820-B2F6-C094415F6513}" type="slidenum">
              <a:t>&lt;#&gt;</a:t>
            </a:fld>
          </a:p>
        </p:txBody>
      </p:sp>
      <p:sp>
        <p:nvSpPr>
          <p:cNvPr id="7" name="PlaceHolder 6"/>
          <p:cNvSpPr>
            <a:spLocks noGrp="1"/>
          </p:cNvSpPr>
          <p:nvPr>
            <p:ph type="dt" idx="21"/>
          </p:nvPr>
        </p:nvSpPr>
        <p:spPr/>
        <p:txBody>
          <a:bodyPr/>
          <a:p>
            <a:r>
              <a:rPr lang="pl-PL"/>
              <a:t/>
            </a: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0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19"/>
          </p:nvPr>
        </p:nvSpPr>
        <p:spPr/>
        <p:txBody>
          <a:bodyPr/>
          <a:p>
            <a:r>
              <a:t>Footer</a:t>
            </a:r>
          </a:p>
        </p:txBody>
      </p:sp>
      <p:sp>
        <p:nvSpPr>
          <p:cNvPr id="4" name="PlaceHolder 3"/>
          <p:cNvSpPr>
            <a:spLocks noGrp="1"/>
          </p:cNvSpPr>
          <p:nvPr>
            <p:ph type="sldNum" idx="20"/>
          </p:nvPr>
        </p:nvSpPr>
        <p:spPr/>
        <p:txBody>
          <a:bodyPr/>
          <a:p>
            <a:fld id="{0A27F4CC-92ED-45B5-BC54-0D1953086735}" type="slidenum">
              <a:t>&lt;#&gt;</a:t>
            </a:fld>
          </a:p>
        </p:txBody>
      </p:sp>
      <p:sp>
        <p:nvSpPr>
          <p:cNvPr id="5" name="PlaceHolder 4"/>
          <p:cNvSpPr>
            <a:spLocks noGrp="1"/>
          </p:cNvSpPr>
          <p:nvPr>
            <p:ph type="dt" idx="21"/>
          </p:nvPr>
        </p:nvSpPr>
        <p:spPr/>
        <p:txBody>
          <a:bodyPr/>
          <a:p>
            <a:r>
              <a:rPr lang="pl-PL"/>
              <a:t/>
            </a: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08"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19"/>
          </p:nvPr>
        </p:nvSpPr>
        <p:spPr/>
        <p:txBody>
          <a:bodyPr/>
          <a:p>
            <a:r>
              <a:t>Footer</a:t>
            </a:r>
          </a:p>
        </p:txBody>
      </p:sp>
      <p:sp>
        <p:nvSpPr>
          <p:cNvPr id="4" name="PlaceHolder 3"/>
          <p:cNvSpPr>
            <a:spLocks noGrp="1"/>
          </p:cNvSpPr>
          <p:nvPr>
            <p:ph type="sldNum" idx="20"/>
          </p:nvPr>
        </p:nvSpPr>
        <p:spPr/>
        <p:txBody>
          <a:bodyPr/>
          <a:p>
            <a:fld id="{FC6465B4-11E4-424E-BD4D-5D8F36FE8413}" type="slidenum">
              <a:t>&lt;#&gt;</a:t>
            </a:fld>
          </a:p>
        </p:txBody>
      </p:sp>
      <p:sp>
        <p:nvSpPr>
          <p:cNvPr id="5" name="PlaceHolder 4"/>
          <p:cNvSpPr>
            <a:spLocks noGrp="1"/>
          </p:cNvSpPr>
          <p:nvPr>
            <p:ph type="dt" idx="21"/>
          </p:nvPr>
        </p:nvSpPr>
        <p:spPr/>
        <p:txBody>
          <a:bodyPr/>
          <a:p>
            <a:r>
              <a:rPr lang="pl-PL"/>
              <a:t/>
            </a: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0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10"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11"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12"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9"/>
          </p:nvPr>
        </p:nvSpPr>
        <p:spPr/>
        <p:txBody>
          <a:bodyPr/>
          <a:p>
            <a:r>
              <a:t>Footer</a:t>
            </a:r>
          </a:p>
        </p:txBody>
      </p:sp>
      <p:sp>
        <p:nvSpPr>
          <p:cNvPr id="7" name="PlaceHolder 6"/>
          <p:cNvSpPr>
            <a:spLocks noGrp="1"/>
          </p:cNvSpPr>
          <p:nvPr>
            <p:ph type="sldNum" idx="20"/>
          </p:nvPr>
        </p:nvSpPr>
        <p:spPr/>
        <p:txBody>
          <a:bodyPr/>
          <a:p>
            <a:fld id="{8D60885E-CF64-439D-A9C4-6098CD7C786F}" type="slidenum">
              <a:t>&lt;#&gt;</a:t>
            </a:fld>
          </a:p>
        </p:txBody>
      </p:sp>
      <p:sp>
        <p:nvSpPr>
          <p:cNvPr id="8" name="PlaceHolder 7"/>
          <p:cNvSpPr>
            <a:spLocks noGrp="1"/>
          </p:cNvSpPr>
          <p:nvPr>
            <p:ph type="dt" idx="21"/>
          </p:nvPr>
        </p:nvSpPr>
        <p:spPr/>
        <p:txBody>
          <a:bodyPr/>
          <a:p>
            <a:r>
              <a:rPr lang="pl-PL"/>
              <a:t/>
            </a: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1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14"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1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16"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9"/>
          </p:nvPr>
        </p:nvSpPr>
        <p:spPr/>
        <p:txBody>
          <a:bodyPr/>
          <a:p>
            <a:r>
              <a:t>Footer</a:t>
            </a:r>
          </a:p>
        </p:txBody>
      </p:sp>
      <p:sp>
        <p:nvSpPr>
          <p:cNvPr id="7" name="PlaceHolder 6"/>
          <p:cNvSpPr>
            <a:spLocks noGrp="1"/>
          </p:cNvSpPr>
          <p:nvPr>
            <p:ph type="sldNum" idx="20"/>
          </p:nvPr>
        </p:nvSpPr>
        <p:spPr/>
        <p:txBody>
          <a:bodyPr/>
          <a:p>
            <a:fld id="{2F734C01-9A14-4BE1-9CE8-B75934CF1753}" type="slidenum">
              <a:t>&lt;#&gt;</a:t>
            </a:fld>
          </a:p>
        </p:txBody>
      </p:sp>
      <p:sp>
        <p:nvSpPr>
          <p:cNvPr id="8" name="PlaceHolder 7"/>
          <p:cNvSpPr>
            <a:spLocks noGrp="1"/>
          </p:cNvSpPr>
          <p:nvPr>
            <p:ph type="dt" idx="21"/>
          </p:nvPr>
        </p:nvSpPr>
        <p:spPr/>
        <p:txBody>
          <a:bodyPr/>
          <a:p>
            <a:r>
              <a:rPr lang="pl-PL"/>
              <a:t/>
            </a: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1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1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19"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20"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19"/>
          </p:nvPr>
        </p:nvSpPr>
        <p:spPr/>
        <p:txBody>
          <a:bodyPr/>
          <a:p>
            <a:r>
              <a:t>Footer</a:t>
            </a:r>
          </a:p>
        </p:txBody>
      </p:sp>
      <p:sp>
        <p:nvSpPr>
          <p:cNvPr id="7" name="PlaceHolder 6"/>
          <p:cNvSpPr>
            <a:spLocks noGrp="1"/>
          </p:cNvSpPr>
          <p:nvPr>
            <p:ph type="sldNum" idx="20"/>
          </p:nvPr>
        </p:nvSpPr>
        <p:spPr/>
        <p:txBody>
          <a:bodyPr/>
          <a:p>
            <a:fld id="{5CC34363-488D-4534-9FFD-E91E4079E4FD}" type="slidenum">
              <a:t>&lt;#&gt;</a:t>
            </a:fld>
          </a:p>
        </p:txBody>
      </p:sp>
      <p:sp>
        <p:nvSpPr>
          <p:cNvPr id="8" name="PlaceHolder 7"/>
          <p:cNvSpPr>
            <a:spLocks noGrp="1"/>
          </p:cNvSpPr>
          <p:nvPr>
            <p:ph type="dt" idx="21"/>
          </p:nvPr>
        </p:nvSpPr>
        <p:spPr/>
        <p:txBody>
          <a:bodyPr/>
          <a:p>
            <a:r>
              <a:rPr lang="pl-PL"/>
              <a:t/>
            </a: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22"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23"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19"/>
          </p:nvPr>
        </p:nvSpPr>
        <p:spPr/>
        <p:txBody>
          <a:bodyPr/>
          <a:p>
            <a:r>
              <a:t>Footer</a:t>
            </a:r>
          </a:p>
        </p:txBody>
      </p:sp>
      <p:sp>
        <p:nvSpPr>
          <p:cNvPr id="6" name="PlaceHolder 5"/>
          <p:cNvSpPr>
            <a:spLocks noGrp="1"/>
          </p:cNvSpPr>
          <p:nvPr>
            <p:ph type="sldNum" idx="20"/>
          </p:nvPr>
        </p:nvSpPr>
        <p:spPr/>
        <p:txBody>
          <a:bodyPr/>
          <a:p>
            <a:fld id="{336143E1-8C41-42BB-A9F5-064006459686}" type="slidenum">
              <a:t>&lt;#&gt;</a:t>
            </a:fld>
          </a:p>
        </p:txBody>
      </p:sp>
      <p:sp>
        <p:nvSpPr>
          <p:cNvPr id="7" name="PlaceHolder 6"/>
          <p:cNvSpPr>
            <a:spLocks noGrp="1"/>
          </p:cNvSpPr>
          <p:nvPr>
            <p:ph type="dt" idx="21"/>
          </p:nvPr>
        </p:nvSpPr>
        <p:spPr/>
        <p:txBody>
          <a:bodyPr/>
          <a:p>
            <a:r>
              <a:rPr lang="pl-PL"/>
              <a:t/>
            </a: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24"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25"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26"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27"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28"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19"/>
          </p:nvPr>
        </p:nvSpPr>
        <p:spPr/>
        <p:txBody>
          <a:bodyPr/>
          <a:p>
            <a:r>
              <a:t>Footer</a:t>
            </a:r>
          </a:p>
        </p:txBody>
      </p:sp>
      <p:sp>
        <p:nvSpPr>
          <p:cNvPr id="8" name="PlaceHolder 7"/>
          <p:cNvSpPr>
            <a:spLocks noGrp="1"/>
          </p:cNvSpPr>
          <p:nvPr>
            <p:ph type="sldNum" idx="20"/>
          </p:nvPr>
        </p:nvSpPr>
        <p:spPr/>
        <p:txBody>
          <a:bodyPr/>
          <a:p>
            <a:fld id="{F09C1308-DE4C-4EA1-8C96-48703CD375C3}" type="slidenum">
              <a:t>&lt;#&gt;</a:t>
            </a:fld>
          </a:p>
        </p:txBody>
      </p:sp>
      <p:sp>
        <p:nvSpPr>
          <p:cNvPr id="9" name="PlaceHolder 8"/>
          <p:cNvSpPr>
            <a:spLocks noGrp="1"/>
          </p:cNvSpPr>
          <p:nvPr>
            <p:ph type="dt" idx="21"/>
          </p:nvPr>
        </p:nvSpPr>
        <p:spPr/>
        <p:txBody>
          <a:bodyPr/>
          <a:p>
            <a:r>
              <a:rPr lang="pl-PL"/>
              <a:t/>
            </a: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2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30"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31"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32"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33"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34"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35"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19"/>
          </p:nvPr>
        </p:nvSpPr>
        <p:spPr/>
        <p:txBody>
          <a:bodyPr/>
          <a:p>
            <a:r>
              <a:t>Footer</a:t>
            </a:r>
          </a:p>
        </p:txBody>
      </p:sp>
      <p:sp>
        <p:nvSpPr>
          <p:cNvPr id="10" name="PlaceHolder 9"/>
          <p:cNvSpPr>
            <a:spLocks noGrp="1"/>
          </p:cNvSpPr>
          <p:nvPr>
            <p:ph type="sldNum" idx="20"/>
          </p:nvPr>
        </p:nvSpPr>
        <p:spPr/>
        <p:txBody>
          <a:bodyPr/>
          <a:p>
            <a:fld id="{DD9B4011-57C9-4BB8-AD3E-6AF5E8F7DF3B}" type="slidenum">
              <a:t>&lt;#&gt;</a:t>
            </a:fld>
          </a:p>
        </p:txBody>
      </p:sp>
      <p:sp>
        <p:nvSpPr>
          <p:cNvPr id="11" name="PlaceHolder 10"/>
          <p:cNvSpPr>
            <a:spLocks noGrp="1"/>
          </p:cNvSpPr>
          <p:nvPr>
            <p:ph type="dt" idx="21"/>
          </p:nvPr>
        </p:nvSpPr>
        <p:spPr/>
        <p:txBody>
          <a:bodyPr/>
          <a:p>
            <a:r>
              <a:rPr lang="pl-PL"/>
              <a:t/>
            </a: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2"/>
          </p:nvPr>
        </p:nvSpPr>
        <p:spPr/>
        <p:txBody>
          <a:bodyPr/>
          <a:p>
            <a:r>
              <a:t>Footer</a:t>
            </a:r>
          </a:p>
        </p:txBody>
      </p:sp>
      <p:sp>
        <p:nvSpPr>
          <p:cNvPr id="3" name="PlaceHolder 2"/>
          <p:cNvSpPr>
            <a:spLocks noGrp="1"/>
          </p:cNvSpPr>
          <p:nvPr>
            <p:ph type="sldNum" idx="23"/>
          </p:nvPr>
        </p:nvSpPr>
        <p:spPr/>
        <p:txBody>
          <a:bodyPr/>
          <a:p>
            <a:fld id="{C3F75A84-4E1F-4792-A176-67F3BABF31E4}" type="slidenum">
              <a:t>&lt;#&gt;</a:t>
            </a:fld>
          </a:p>
        </p:txBody>
      </p:sp>
      <p:sp>
        <p:nvSpPr>
          <p:cNvPr id="4" name="PlaceHolder 3"/>
          <p:cNvSpPr>
            <a:spLocks noGrp="1"/>
          </p:cNvSpPr>
          <p:nvPr>
            <p:ph type="dt" idx="24"/>
          </p:nvPr>
        </p:nvSpPr>
        <p:spPr/>
        <p:txBody>
          <a:bodyPr/>
          <a:p>
            <a:r>
              <a:rPr lang="pl-PL"/>
              <a:t/>
            </a:r>
          </a:p>
        </p:txBody>
      </p:sp>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48"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49"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606CAF32-F186-4F93-8063-28EE6DE40A82}" type="slidenum">
              <a:t>&lt;#&gt;</a:t>
            </a:fld>
          </a:p>
        </p:txBody>
      </p:sp>
      <p:sp>
        <p:nvSpPr>
          <p:cNvPr id="6" name="PlaceHolder 5"/>
          <p:cNvSpPr>
            <a:spLocks noGrp="1"/>
          </p:cNvSpPr>
          <p:nvPr>
            <p:ph type="dt" idx="24"/>
          </p:nvPr>
        </p:nvSpPr>
        <p:spPr/>
        <p:txBody>
          <a:bodyPr/>
          <a:p>
            <a:r>
              <a:rPr lang="pl-PL"/>
              <a:t/>
            </a: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5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51"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B6530C19-EB45-40D5-B130-B5015E154E6D}" type="slidenum">
              <a:t>&lt;#&gt;</a:t>
            </a:fld>
          </a:p>
        </p:txBody>
      </p:sp>
      <p:sp>
        <p:nvSpPr>
          <p:cNvPr id="6" name="PlaceHolder 5"/>
          <p:cNvSpPr>
            <a:spLocks noGrp="1"/>
          </p:cNvSpPr>
          <p:nvPr>
            <p:ph type="dt" idx="24"/>
          </p:nvPr>
        </p:nvSpPr>
        <p:spPr/>
        <p:txBody>
          <a:bodyPr/>
          <a:p>
            <a:r>
              <a:rPr lang="pl-PL"/>
              <a:t/>
            </a: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5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53"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54"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37563EC9-E189-41FA-86C7-0C4986727308}" type="slidenum">
              <a:t>&lt;#&gt;</a:t>
            </a:fld>
          </a:p>
        </p:txBody>
      </p:sp>
      <p:sp>
        <p:nvSpPr>
          <p:cNvPr id="7" name="PlaceHolder 6"/>
          <p:cNvSpPr>
            <a:spLocks noGrp="1"/>
          </p:cNvSpPr>
          <p:nvPr>
            <p:ph type="dt" idx="24"/>
          </p:nvPr>
        </p:nvSpPr>
        <p:spPr/>
        <p:txBody>
          <a:bodyPr/>
          <a:p>
            <a:r>
              <a:rPr lang="pl-PL"/>
              <a:t/>
            </a: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5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22"/>
          </p:nvPr>
        </p:nvSpPr>
        <p:spPr/>
        <p:txBody>
          <a:bodyPr/>
          <a:p>
            <a:r>
              <a:t>Footer</a:t>
            </a:r>
          </a:p>
        </p:txBody>
      </p:sp>
      <p:sp>
        <p:nvSpPr>
          <p:cNvPr id="4" name="PlaceHolder 3"/>
          <p:cNvSpPr>
            <a:spLocks noGrp="1"/>
          </p:cNvSpPr>
          <p:nvPr>
            <p:ph type="sldNum" idx="23"/>
          </p:nvPr>
        </p:nvSpPr>
        <p:spPr/>
        <p:txBody>
          <a:bodyPr/>
          <a:p>
            <a:fld id="{F5D03A0E-70A1-4A64-A578-EA44714C5E53}" type="slidenum">
              <a:t>&lt;#&gt;</a:t>
            </a:fld>
          </a:p>
        </p:txBody>
      </p:sp>
      <p:sp>
        <p:nvSpPr>
          <p:cNvPr id="5" name="PlaceHolder 4"/>
          <p:cNvSpPr>
            <a:spLocks noGrp="1"/>
          </p:cNvSpPr>
          <p:nvPr>
            <p:ph type="dt" idx="24"/>
          </p:nvPr>
        </p:nvSpPr>
        <p:spPr/>
        <p:txBody>
          <a:bodyPr/>
          <a:p>
            <a:r>
              <a:rPr lang="pl-PL"/>
              <a:t/>
            </a: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56"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22"/>
          </p:nvPr>
        </p:nvSpPr>
        <p:spPr/>
        <p:txBody>
          <a:bodyPr/>
          <a:p>
            <a:r>
              <a:t>Footer</a:t>
            </a:r>
          </a:p>
        </p:txBody>
      </p:sp>
      <p:sp>
        <p:nvSpPr>
          <p:cNvPr id="4" name="PlaceHolder 3"/>
          <p:cNvSpPr>
            <a:spLocks noGrp="1"/>
          </p:cNvSpPr>
          <p:nvPr>
            <p:ph type="sldNum" idx="23"/>
          </p:nvPr>
        </p:nvSpPr>
        <p:spPr/>
        <p:txBody>
          <a:bodyPr/>
          <a:p>
            <a:fld id="{8D432672-5D46-469E-8ADB-4A5A945D648C}" type="slidenum">
              <a:t>&lt;#&gt;</a:t>
            </a:fld>
          </a:p>
        </p:txBody>
      </p:sp>
      <p:sp>
        <p:nvSpPr>
          <p:cNvPr id="5" name="PlaceHolder 4"/>
          <p:cNvSpPr>
            <a:spLocks noGrp="1"/>
          </p:cNvSpPr>
          <p:nvPr>
            <p:ph type="dt" idx="24"/>
          </p:nvPr>
        </p:nvSpPr>
        <p:spPr/>
        <p:txBody>
          <a:bodyPr/>
          <a:p>
            <a:r>
              <a:rPr lang="pl-PL"/>
              <a:t/>
            </a: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5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58"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59"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60"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22"/>
          </p:nvPr>
        </p:nvSpPr>
        <p:spPr/>
        <p:txBody>
          <a:bodyPr/>
          <a:p>
            <a:r>
              <a:t>Footer</a:t>
            </a:r>
          </a:p>
        </p:txBody>
      </p:sp>
      <p:sp>
        <p:nvSpPr>
          <p:cNvPr id="7" name="PlaceHolder 6"/>
          <p:cNvSpPr>
            <a:spLocks noGrp="1"/>
          </p:cNvSpPr>
          <p:nvPr>
            <p:ph type="sldNum" idx="23"/>
          </p:nvPr>
        </p:nvSpPr>
        <p:spPr/>
        <p:txBody>
          <a:bodyPr/>
          <a:p>
            <a:fld id="{F3CEE44B-E5E2-4170-B102-4C941771563E}" type="slidenum">
              <a:t>&lt;#&gt;</a:t>
            </a:fld>
          </a:p>
        </p:txBody>
      </p:sp>
      <p:sp>
        <p:nvSpPr>
          <p:cNvPr id="8" name="PlaceHolder 7"/>
          <p:cNvSpPr>
            <a:spLocks noGrp="1"/>
          </p:cNvSpPr>
          <p:nvPr>
            <p:ph type="dt" idx="24"/>
          </p:nvPr>
        </p:nvSpPr>
        <p:spPr/>
        <p:txBody>
          <a:bodyPr/>
          <a:p>
            <a:r>
              <a:rPr lang="pl-PL"/>
              <a:t/>
            </a: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6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62"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63"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64"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22"/>
          </p:nvPr>
        </p:nvSpPr>
        <p:spPr/>
        <p:txBody>
          <a:bodyPr/>
          <a:p>
            <a:r>
              <a:t>Footer</a:t>
            </a:r>
          </a:p>
        </p:txBody>
      </p:sp>
      <p:sp>
        <p:nvSpPr>
          <p:cNvPr id="7" name="PlaceHolder 6"/>
          <p:cNvSpPr>
            <a:spLocks noGrp="1"/>
          </p:cNvSpPr>
          <p:nvPr>
            <p:ph type="sldNum" idx="23"/>
          </p:nvPr>
        </p:nvSpPr>
        <p:spPr/>
        <p:txBody>
          <a:bodyPr/>
          <a:p>
            <a:fld id="{7705EF10-E90C-42E6-AAF2-A3F1EC868933}" type="slidenum">
              <a:t>&lt;#&gt;</a:t>
            </a:fld>
          </a:p>
        </p:txBody>
      </p:sp>
      <p:sp>
        <p:nvSpPr>
          <p:cNvPr id="8" name="PlaceHolder 7"/>
          <p:cNvSpPr>
            <a:spLocks noGrp="1"/>
          </p:cNvSpPr>
          <p:nvPr>
            <p:ph type="dt" idx="24"/>
          </p:nvPr>
        </p:nvSpPr>
        <p:spPr/>
        <p:txBody>
          <a:bodyPr/>
          <a:p>
            <a:r>
              <a:rPr lang="pl-PL"/>
              <a:t/>
            </a: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6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67"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68"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22"/>
          </p:nvPr>
        </p:nvSpPr>
        <p:spPr/>
        <p:txBody>
          <a:bodyPr/>
          <a:p>
            <a:r>
              <a:t>Footer</a:t>
            </a:r>
          </a:p>
        </p:txBody>
      </p:sp>
      <p:sp>
        <p:nvSpPr>
          <p:cNvPr id="7" name="PlaceHolder 6"/>
          <p:cNvSpPr>
            <a:spLocks noGrp="1"/>
          </p:cNvSpPr>
          <p:nvPr>
            <p:ph type="sldNum" idx="23"/>
          </p:nvPr>
        </p:nvSpPr>
        <p:spPr/>
        <p:txBody>
          <a:bodyPr/>
          <a:p>
            <a:fld id="{E2BDE6D4-E97D-467E-9F0A-6C1FCD938DC1}" type="slidenum">
              <a:t>&lt;#&gt;</a:t>
            </a:fld>
          </a:p>
        </p:txBody>
      </p:sp>
      <p:sp>
        <p:nvSpPr>
          <p:cNvPr id="8" name="PlaceHolder 7"/>
          <p:cNvSpPr>
            <a:spLocks noGrp="1"/>
          </p:cNvSpPr>
          <p:nvPr>
            <p:ph type="dt" idx="24"/>
          </p:nvPr>
        </p:nvSpPr>
        <p:spPr/>
        <p:txBody>
          <a:bodyPr/>
          <a:p>
            <a:r>
              <a:rPr lang="pl-PL"/>
              <a:t/>
            </a: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6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70"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71"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06D9715E-3930-4ACC-932F-B832C77A777A}" type="slidenum">
              <a:t>&lt;#&gt;</a:t>
            </a:fld>
          </a:p>
        </p:txBody>
      </p:sp>
      <p:sp>
        <p:nvSpPr>
          <p:cNvPr id="7" name="PlaceHolder 6"/>
          <p:cNvSpPr>
            <a:spLocks noGrp="1"/>
          </p:cNvSpPr>
          <p:nvPr>
            <p:ph type="dt" idx="24"/>
          </p:nvPr>
        </p:nvSpPr>
        <p:spPr/>
        <p:txBody>
          <a:bodyPr/>
          <a:p>
            <a:r>
              <a:rPr lang="pl-PL"/>
              <a:t/>
            </a: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72"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73"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74"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75"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76"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22"/>
          </p:nvPr>
        </p:nvSpPr>
        <p:spPr/>
        <p:txBody>
          <a:bodyPr/>
          <a:p>
            <a:r>
              <a:t>Footer</a:t>
            </a:r>
          </a:p>
        </p:txBody>
      </p:sp>
      <p:sp>
        <p:nvSpPr>
          <p:cNvPr id="8" name="PlaceHolder 7"/>
          <p:cNvSpPr>
            <a:spLocks noGrp="1"/>
          </p:cNvSpPr>
          <p:nvPr>
            <p:ph type="sldNum" idx="23"/>
          </p:nvPr>
        </p:nvSpPr>
        <p:spPr/>
        <p:txBody>
          <a:bodyPr/>
          <a:p>
            <a:fld id="{D890FAD1-0FD5-434B-B31F-64A3A4AC9D49}" type="slidenum">
              <a:t>&lt;#&gt;</a:t>
            </a:fld>
          </a:p>
        </p:txBody>
      </p:sp>
      <p:sp>
        <p:nvSpPr>
          <p:cNvPr id="9" name="PlaceHolder 8"/>
          <p:cNvSpPr>
            <a:spLocks noGrp="1"/>
          </p:cNvSpPr>
          <p:nvPr>
            <p:ph type="dt" idx="24"/>
          </p:nvPr>
        </p:nvSpPr>
        <p:spPr/>
        <p:txBody>
          <a:bodyPr/>
          <a:p>
            <a:r>
              <a:rPr lang="pl-PL"/>
              <a:t/>
            </a: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7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78"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79"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80"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81"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82"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383"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22"/>
          </p:nvPr>
        </p:nvSpPr>
        <p:spPr/>
        <p:txBody>
          <a:bodyPr/>
          <a:p>
            <a:r>
              <a:t>Footer</a:t>
            </a:r>
          </a:p>
        </p:txBody>
      </p:sp>
      <p:sp>
        <p:nvSpPr>
          <p:cNvPr id="10" name="PlaceHolder 9"/>
          <p:cNvSpPr>
            <a:spLocks noGrp="1"/>
          </p:cNvSpPr>
          <p:nvPr>
            <p:ph type="sldNum" idx="23"/>
          </p:nvPr>
        </p:nvSpPr>
        <p:spPr/>
        <p:txBody>
          <a:bodyPr/>
          <a:p>
            <a:fld id="{34FE224D-CDD6-4084-B5F9-25AB7BB21DB4}" type="slidenum">
              <a:t>&lt;#&gt;</a:t>
            </a:fld>
          </a:p>
        </p:txBody>
      </p:sp>
      <p:sp>
        <p:nvSpPr>
          <p:cNvPr id="11" name="PlaceHolder 10"/>
          <p:cNvSpPr>
            <a:spLocks noGrp="1"/>
          </p:cNvSpPr>
          <p:nvPr>
            <p:ph type="dt" idx="24"/>
          </p:nvPr>
        </p:nvSpPr>
        <p:spPr/>
        <p:txBody>
          <a:bodyPr/>
          <a:p>
            <a:r>
              <a:rPr lang="pl-PL"/>
              <a:t/>
            </a: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5"/>
          </p:nvPr>
        </p:nvSpPr>
        <p:spPr/>
        <p:txBody>
          <a:bodyPr/>
          <a:p>
            <a:r>
              <a:t>Footer</a:t>
            </a:r>
          </a:p>
        </p:txBody>
      </p:sp>
      <p:sp>
        <p:nvSpPr>
          <p:cNvPr id="3" name="PlaceHolder 2"/>
          <p:cNvSpPr>
            <a:spLocks noGrp="1"/>
          </p:cNvSpPr>
          <p:nvPr>
            <p:ph type="sldNum" idx="26"/>
          </p:nvPr>
        </p:nvSpPr>
        <p:spPr/>
        <p:txBody>
          <a:bodyPr/>
          <a:p>
            <a:fld id="{9E196668-9F30-4F2D-9666-08E49B9D6961}" type="slidenum">
              <a:t>&lt;#&gt;</a:t>
            </a:fld>
          </a:p>
        </p:txBody>
      </p:sp>
      <p:sp>
        <p:nvSpPr>
          <p:cNvPr id="4" name="PlaceHolder 3"/>
          <p:cNvSpPr>
            <a:spLocks noGrp="1"/>
          </p:cNvSpPr>
          <p:nvPr>
            <p:ph type="dt" idx="27"/>
          </p:nvPr>
        </p:nvSpPr>
        <p:spPr/>
        <p:txBody>
          <a:bodyPr/>
          <a:p>
            <a:r>
              <a:rPr lang="pl-PL"/>
              <a:t/>
            </a:r>
          </a:p>
        </p:txBody>
      </p:sp>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96"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97" name="PlaceHolder 2"/>
          <p:cNvSpPr>
            <a:spLocks noGrp="1"/>
          </p:cNvSpPr>
          <p:nvPr>
            <p:ph type="subTitle"/>
          </p:nvPr>
        </p:nvSpPr>
        <p:spPr>
          <a:xfrm>
            <a:off x="457200" y="1203480"/>
            <a:ext cx="8229240" cy="2982960"/>
          </a:xfrm>
          <a:prstGeom prst="rect">
            <a:avLst/>
          </a:prstGeom>
          <a:noFill/>
          <a:ln w="0">
            <a:noFill/>
          </a:ln>
        </p:spPr>
        <p:txBody>
          <a:bodyPr lIns="0" rIns="0" tIns="0" bIns="0" anchor="ctr">
            <a:noAutofit/>
          </a:bodyPr>
          <a:p>
            <a:pPr indent="0" algn="ctr">
              <a:buNone/>
            </a:pPr>
            <a:endParaRPr b="0" lang="pl-PL"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A125DD7B-5A33-433C-AA7B-6FB1022D5FD5}" type="slidenum">
              <a:t>&lt;#&gt;</a:t>
            </a:fld>
          </a:p>
        </p:txBody>
      </p:sp>
      <p:sp>
        <p:nvSpPr>
          <p:cNvPr id="6" name="PlaceHolder 5"/>
          <p:cNvSpPr>
            <a:spLocks noGrp="1"/>
          </p:cNvSpPr>
          <p:nvPr>
            <p:ph type="dt" idx="27"/>
          </p:nvPr>
        </p:nvSpPr>
        <p:spPr/>
        <p:txBody>
          <a:bodyPr/>
          <a:p>
            <a:r>
              <a:rPr lang="pl-PL"/>
              <a:t/>
            </a: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98"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99" name="PlaceHolder 2"/>
          <p:cNvSpPr>
            <a:spLocks noGrp="1"/>
          </p:cNvSpPr>
          <p:nvPr>
            <p:ph/>
          </p:nvPr>
        </p:nvSpPr>
        <p:spPr>
          <a:xfrm>
            <a:off x="457200" y="1203480"/>
            <a:ext cx="822924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80D055B8-F648-4339-85A8-D00622920DED}" type="slidenum">
              <a:t>&lt;#&gt;</a:t>
            </a:fld>
          </a:p>
        </p:txBody>
      </p:sp>
      <p:sp>
        <p:nvSpPr>
          <p:cNvPr id="6" name="PlaceHolder 5"/>
          <p:cNvSpPr>
            <a:spLocks noGrp="1"/>
          </p:cNvSpPr>
          <p:nvPr>
            <p:ph type="dt" idx="27"/>
          </p:nvPr>
        </p:nvSpPr>
        <p:spPr/>
        <p:txBody>
          <a:bodyPr/>
          <a:p>
            <a:r>
              <a:rPr lang="pl-PL"/>
              <a:t/>
            </a: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0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01"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02"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25"/>
          </p:nvPr>
        </p:nvSpPr>
        <p:spPr/>
        <p:txBody>
          <a:bodyPr/>
          <a:p>
            <a:r>
              <a:t>Footer</a:t>
            </a:r>
          </a:p>
        </p:txBody>
      </p:sp>
      <p:sp>
        <p:nvSpPr>
          <p:cNvPr id="6" name="PlaceHolder 5"/>
          <p:cNvSpPr>
            <a:spLocks noGrp="1"/>
          </p:cNvSpPr>
          <p:nvPr>
            <p:ph type="sldNum" idx="26"/>
          </p:nvPr>
        </p:nvSpPr>
        <p:spPr/>
        <p:txBody>
          <a:bodyPr/>
          <a:p>
            <a:fld id="{305E127F-908C-488A-A7AD-0B7D1EB1611B}" type="slidenum">
              <a:t>&lt;#&gt;</a:t>
            </a:fld>
          </a:p>
        </p:txBody>
      </p:sp>
      <p:sp>
        <p:nvSpPr>
          <p:cNvPr id="7" name="PlaceHolder 6"/>
          <p:cNvSpPr>
            <a:spLocks noGrp="1"/>
          </p:cNvSpPr>
          <p:nvPr>
            <p:ph type="dt" idx="27"/>
          </p:nvPr>
        </p:nvSpPr>
        <p:spPr/>
        <p:txBody>
          <a:bodyPr/>
          <a:p>
            <a:r>
              <a:rPr lang="pl-PL"/>
              <a:t/>
            </a: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0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DAC5A216-1A10-42D3-8B18-382CA0C4EF66}" type="slidenum">
              <a:t>&lt;#&gt;</a:t>
            </a:fld>
          </a:p>
        </p:txBody>
      </p:sp>
      <p:sp>
        <p:nvSpPr>
          <p:cNvPr id="5" name="PlaceHolder 4"/>
          <p:cNvSpPr>
            <a:spLocks noGrp="1"/>
          </p:cNvSpPr>
          <p:nvPr>
            <p:ph type="dt" idx="27"/>
          </p:nvPr>
        </p:nvSpPr>
        <p:spPr/>
        <p:txBody>
          <a:bodyPr/>
          <a:p>
            <a:r>
              <a:rPr lang="pl-PL"/>
              <a:t/>
            </a: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04" name="PlaceHolder 1"/>
          <p:cNvSpPr>
            <a:spLocks noGrp="1"/>
          </p:cNvSpPr>
          <p:nvPr>
            <p:ph type="subTitle"/>
          </p:nvPr>
        </p:nvSpPr>
        <p:spPr>
          <a:xfrm>
            <a:off x="1070280" y="205200"/>
            <a:ext cx="7616160" cy="3979440"/>
          </a:xfrm>
          <a:prstGeom prst="rect">
            <a:avLst/>
          </a:prstGeom>
          <a:noFill/>
          <a:ln w="0">
            <a:noFill/>
          </a:ln>
        </p:spPr>
        <p:txBody>
          <a:bodyPr lIns="0" rIns="0" tIns="0" bIns="0" anchor="ctr">
            <a:noAutofit/>
          </a:bodyPr>
          <a:p>
            <a:pPr algn="ctr"/>
            <a:endParaRPr b="0" lang="pl-PL" sz="32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2A936CF3-2AD2-466D-A4A9-85E5B8CEF613}" type="slidenum">
              <a:t>&lt;#&gt;</a:t>
            </a:fld>
          </a:p>
        </p:txBody>
      </p:sp>
      <p:sp>
        <p:nvSpPr>
          <p:cNvPr id="5" name="PlaceHolder 4"/>
          <p:cNvSpPr>
            <a:spLocks noGrp="1"/>
          </p:cNvSpPr>
          <p:nvPr>
            <p:ph type="dt" idx="27"/>
          </p:nvPr>
        </p:nvSpPr>
        <p:spPr/>
        <p:txBody>
          <a:bodyPr/>
          <a:p>
            <a:r>
              <a:rPr lang="pl-PL"/>
              <a:t/>
            </a: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0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06"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07" name="PlaceHolder 3"/>
          <p:cNvSpPr>
            <a:spLocks noGrp="1"/>
          </p:cNvSpPr>
          <p:nvPr>
            <p:ph/>
          </p:nvPr>
        </p:nvSpPr>
        <p:spPr>
          <a:xfrm>
            <a:off x="467424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08"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25"/>
          </p:nvPr>
        </p:nvSpPr>
        <p:spPr/>
        <p:txBody>
          <a:bodyPr/>
          <a:p>
            <a:r>
              <a:t>Footer</a:t>
            </a:r>
          </a:p>
        </p:txBody>
      </p:sp>
      <p:sp>
        <p:nvSpPr>
          <p:cNvPr id="7" name="PlaceHolder 6"/>
          <p:cNvSpPr>
            <a:spLocks noGrp="1"/>
          </p:cNvSpPr>
          <p:nvPr>
            <p:ph type="sldNum" idx="26"/>
          </p:nvPr>
        </p:nvSpPr>
        <p:spPr/>
        <p:txBody>
          <a:bodyPr/>
          <a:p>
            <a:fld id="{9FF301E3-B8CD-4211-891B-12515B4DE5C5}" type="slidenum">
              <a:t>&lt;#&gt;</a:t>
            </a:fld>
          </a:p>
        </p:txBody>
      </p:sp>
      <p:sp>
        <p:nvSpPr>
          <p:cNvPr id="8" name="PlaceHolder 7"/>
          <p:cNvSpPr>
            <a:spLocks noGrp="1"/>
          </p:cNvSpPr>
          <p:nvPr>
            <p:ph type="dt" idx="27"/>
          </p:nvPr>
        </p:nvSpPr>
        <p:spPr/>
        <p:txBody>
          <a:bodyPr/>
          <a:p>
            <a:r>
              <a:rPr lang="pl-PL"/>
              <a:t/>
            </a: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0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10" name="PlaceHolder 2"/>
          <p:cNvSpPr>
            <a:spLocks noGrp="1"/>
          </p:cNvSpPr>
          <p:nvPr>
            <p:ph/>
          </p:nvPr>
        </p:nvSpPr>
        <p:spPr>
          <a:xfrm>
            <a:off x="457200" y="1203480"/>
            <a:ext cx="4015800" cy="298296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11"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12" name="PlaceHolder 4"/>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25"/>
          </p:nvPr>
        </p:nvSpPr>
        <p:spPr/>
        <p:txBody>
          <a:bodyPr/>
          <a:p>
            <a:r>
              <a:t>Footer</a:t>
            </a:r>
          </a:p>
        </p:txBody>
      </p:sp>
      <p:sp>
        <p:nvSpPr>
          <p:cNvPr id="7" name="PlaceHolder 6"/>
          <p:cNvSpPr>
            <a:spLocks noGrp="1"/>
          </p:cNvSpPr>
          <p:nvPr>
            <p:ph type="sldNum" idx="26"/>
          </p:nvPr>
        </p:nvSpPr>
        <p:spPr/>
        <p:txBody>
          <a:bodyPr/>
          <a:p>
            <a:fld id="{FD1C4E82-6077-4556-819C-CB858C6B0906}" type="slidenum">
              <a:t>&lt;#&gt;</a:t>
            </a:fld>
          </a:p>
        </p:txBody>
      </p:sp>
      <p:sp>
        <p:nvSpPr>
          <p:cNvPr id="8" name="PlaceHolder 7"/>
          <p:cNvSpPr>
            <a:spLocks noGrp="1"/>
          </p:cNvSpPr>
          <p:nvPr>
            <p:ph type="dt" idx="27"/>
          </p:nvPr>
        </p:nvSpPr>
        <p:spPr/>
        <p:txBody>
          <a:bodyPr/>
          <a:p>
            <a:r>
              <a:rPr lang="pl-PL"/>
              <a:t/>
            </a: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1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14"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15"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16" name="PlaceHolder 4"/>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6" name="PlaceHolder 5"/>
          <p:cNvSpPr>
            <a:spLocks noGrp="1"/>
          </p:cNvSpPr>
          <p:nvPr>
            <p:ph type="ftr" idx="25"/>
          </p:nvPr>
        </p:nvSpPr>
        <p:spPr/>
        <p:txBody>
          <a:bodyPr/>
          <a:p>
            <a:r>
              <a:t>Footer</a:t>
            </a:r>
          </a:p>
        </p:txBody>
      </p:sp>
      <p:sp>
        <p:nvSpPr>
          <p:cNvPr id="7" name="PlaceHolder 6"/>
          <p:cNvSpPr>
            <a:spLocks noGrp="1"/>
          </p:cNvSpPr>
          <p:nvPr>
            <p:ph type="sldNum" idx="26"/>
          </p:nvPr>
        </p:nvSpPr>
        <p:spPr/>
        <p:txBody>
          <a:bodyPr/>
          <a:p>
            <a:fld id="{CF58215B-F18D-4E6A-BE5C-FB2987DDE329}" type="slidenum">
              <a:t>&lt;#&gt;</a:t>
            </a:fld>
          </a:p>
        </p:txBody>
      </p:sp>
      <p:sp>
        <p:nvSpPr>
          <p:cNvPr id="8" name="PlaceHolder 7"/>
          <p:cNvSpPr>
            <a:spLocks noGrp="1"/>
          </p:cNvSpPr>
          <p:nvPr>
            <p:ph type="dt" idx="27"/>
          </p:nvPr>
        </p:nvSpPr>
        <p:spPr/>
        <p:txBody>
          <a:bodyPr/>
          <a:p>
            <a:r>
              <a:rPr lang="pl-PL"/>
              <a:t/>
            </a: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17"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18" name="PlaceHolder 2"/>
          <p:cNvSpPr>
            <a:spLocks noGrp="1"/>
          </p:cNvSpPr>
          <p:nvPr>
            <p:ph/>
          </p:nvPr>
        </p:nvSpPr>
        <p:spPr>
          <a:xfrm>
            <a:off x="457200" y="120348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19" name="PlaceHolder 3"/>
          <p:cNvSpPr>
            <a:spLocks noGrp="1"/>
          </p:cNvSpPr>
          <p:nvPr>
            <p:ph/>
          </p:nvPr>
        </p:nvSpPr>
        <p:spPr>
          <a:xfrm>
            <a:off x="457200" y="2761920"/>
            <a:ext cx="822924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5" name="PlaceHolder 4"/>
          <p:cNvSpPr>
            <a:spLocks noGrp="1"/>
          </p:cNvSpPr>
          <p:nvPr>
            <p:ph type="ftr" idx="25"/>
          </p:nvPr>
        </p:nvSpPr>
        <p:spPr/>
        <p:txBody>
          <a:bodyPr/>
          <a:p>
            <a:r>
              <a:t>Footer</a:t>
            </a:r>
          </a:p>
        </p:txBody>
      </p:sp>
      <p:sp>
        <p:nvSpPr>
          <p:cNvPr id="6" name="PlaceHolder 5"/>
          <p:cNvSpPr>
            <a:spLocks noGrp="1"/>
          </p:cNvSpPr>
          <p:nvPr>
            <p:ph type="sldNum" idx="26"/>
          </p:nvPr>
        </p:nvSpPr>
        <p:spPr/>
        <p:txBody>
          <a:bodyPr/>
          <a:p>
            <a:fld id="{77BB60E1-4667-4CFD-A903-7B48A0BBABA8}" type="slidenum">
              <a:t>&lt;#&gt;</a:t>
            </a:fld>
          </a:p>
        </p:txBody>
      </p:sp>
      <p:sp>
        <p:nvSpPr>
          <p:cNvPr id="7" name="PlaceHolder 6"/>
          <p:cNvSpPr>
            <a:spLocks noGrp="1"/>
          </p:cNvSpPr>
          <p:nvPr>
            <p:ph type="dt" idx="27"/>
          </p:nvPr>
        </p:nvSpPr>
        <p:spPr/>
        <p:txBody>
          <a:bodyPr/>
          <a:p>
            <a:r>
              <a:rPr lang="pl-PL"/>
              <a:t/>
            </a: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20"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21" name="PlaceHolder 2"/>
          <p:cNvSpPr>
            <a:spLocks noGrp="1"/>
          </p:cNvSpPr>
          <p:nvPr>
            <p:ph/>
          </p:nvPr>
        </p:nvSpPr>
        <p:spPr>
          <a:xfrm>
            <a:off x="45720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22" name="PlaceHolder 3"/>
          <p:cNvSpPr>
            <a:spLocks noGrp="1"/>
          </p:cNvSpPr>
          <p:nvPr>
            <p:ph/>
          </p:nvPr>
        </p:nvSpPr>
        <p:spPr>
          <a:xfrm>
            <a:off x="4674240" y="120348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23" name="PlaceHolder 4"/>
          <p:cNvSpPr>
            <a:spLocks noGrp="1"/>
          </p:cNvSpPr>
          <p:nvPr>
            <p:ph/>
          </p:nvPr>
        </p:nvSpPr>
        <p:spPr>
          <a:xfrm>
            <a:off x="45720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24" name="PlaceHolder 5"/>
          <p:cNvSpPr>
            <a:spLocks noGrp="1"/>
          </p:cNvSpPr>
          <p:nvPr>
            <p:ph/>
          </p:nvPr>
        </p:nvSpPr>
        <p:spPr>
          <a:xfrm>
            <a:off x="4674240" y="2761920"/>
            <a:ext cx="40158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7" name="PlaceHolder 6"/>
          <p:cNvSpPr>
            <a:spLocks noGrp="1"/>
          </p:cNvSpPr>
          <p:nvPr>
            <p:ph type="ftr" idx="25"/>
          </p:nvPr>
        </p:nvSpPr>
        <p:spPr/>
        <p:txBody>
          <a:bodyPr/>
          <a:p>
            <a:r>
              <a:t>Footer</a:t>
            </a:r>
          </a:p>
        </p:txBody>
      </p:sp>
      <p:sp>
        <p:nvSpPr>
          <p:cNvPr id="8" name="PlaceHolder 7"/>
          <p:cNvSpPr>
            <a:spLocks noGrp="1"/>
          </p:cNvSpPr>
          <p:nvPr>
            <p:ph type="sldNum" idx="26"/>
          </p:nvPr>
        </p:nvSpPr>
        <p:spPr/>
        <p:txBody>
          <a:bodyPr/>
          <a:p>
            <a:fld id="{9E802A0D-7FF5-4EED-A14E-6C9D85412427}" type="slidenum">
              <a:t>&lt;#&gt;</a:t>
            </a:fld>
          </a:p>
        </p:txBody>
      </p:sp>
      <p:sp>
        <p:nvSpPr>
          <p:cNvPr id="9" name="PlaceHolder 8"/>
          <p:cNvSpPr>
            <a:spLocks noGrp="1"/>
          </p:cNvSpPr>
          <p:nvPr>
            <p:ph type="dt" idx="27"/>
          </p:nvPr>
        </p:nvSpPr>
        <p:spPr/>
        <p:txBody>
          <a:bodyPr/>
          <a:p>
            <a:r>
              <a:rPr lang="pl-PL"/>
              <a:t/>
            </a: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25"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endParaRPr b="0" lang="pl-PL" sz="1400" spc="-1" strike="noStrike">
              <a:solidFill>
                <a:srgbClr val="000000"/>
              </a:solidFill>
              <a:latin typeface="Arial"/>
            </a:endParaRPr>
          </a:p>
        </p:txBody>
      </p:sp>
      <p:sp>
        <p:nvSpPr>
          <p:cNvPr id="426" name="PlaceHolder 2"/>
          <p:cNvSpPr>
            <a:spLocks noGrp="1"/>
          </p:cNvSpPr>
          <p:nvPr>
            <p:ph/>
          </p:nvPr>
        </p:nvSpPr>
        <p:spPr>
          <a:xfrm>
            <a:off x="45720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27" name="PlaceHolder 3"/>
          <p:cNvSpPr>
            <a:spLocks noGrp="1"/>
          </p:cNvSpPr>
          <p:nvPr>
            <p:ph/>
          </p:nvPr>
        </p:nvSpPr>
        <p:spPr>
          <a:xfrm>
            <a:off x="323964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28" name="PlaceHolder 4"/>
          <p:cNvSpPr>
            <a:spLocks noGrp="1"/>
          </p:cNvSpPr>
          <p:nvPr>
            <p:ph/>
          </p:nvPr>
        </p:nvSpPr>
        <p:spPr>
          <a:xfrm>
            <a:off x="6022080" y="120348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29" name="PlaceHolder 5"/>
          <p:cNvSpPr>
            <a:spLocks noGrp="1"/>
          </p:cNvSpPr>
          <p:nvPr>
            <p:ph/>
          </p:nvPr>
        </p:nvSpPr>
        <p:spPr>
          <a:xfrm>
            <a:off x="45720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30" name="PlaceHolder 6"/>
          <p:cNvSpPr>
            <a:spLocks noGrp="1"/>
          </p:cNvSpPr>
          <p:nvPr>
            <p:ph/>
          </p:nvPr>
        </p:nvSpPr>
        <p:spPr>
          <a:xfrm>
            <a:off x="323964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431" name="PlaceHolder 7"/>
          <p:cNvSpPr>
            <a:spLocks noGrp="1"/>
          </p:cNvSpPr>
          <p:nvPr>
            <p:ph/>
          </p:nvPr>
        </p:nvSpPr>
        <p:spPr>
          <a:xfrm>
            <a:off x="6022080" y="2761920"/>
            <a:ext cx="2649600" cy="1422720"/>
          </a:xfrm>
          <a:prstGeom prst="rect">
            <a:avLst/>
          </a:prstGeom>
          <a:noFill/>
          <a:ln w="0">
            <a:noFill/>
          </a:ln>
        </p:spPr>
        <p:txBody>
          <a:bodyPr lIns="0" rIns="0" tIns="0" bIns="0" anchor="t">
            <a:normAutofit/>
          </a:bodyPr>
          <a:p>
            <a:pPr indent="0">
              <a:spcBef>
                <a:spcPts val="1417"/>
              </a:spcBef>
              <a:buNone/>
            </a:pPr>
            <a:endParaRPr b="0" lang="pl-PL" sz="1400" spc="-1" strike="noStrike">
              <a:solidFill>
                <a:srgbClr val="000000"/>
              </a:solidFill>
              <a:latin typeface="Arial"/>
            </a:endParaRPr>
          </a:p>
        </p:txBody>
      </p:sp>
      <p:sp>
        <p:nvSpPr>
          <p:cNvPr id="9" name="PlaceHolder 8"/>
          <p:cNvSpPr>
            <a:spLocks noGrp="1"/>
          </p:cNvSpPr>
          <p:nvPr>
            <p:ph type="ftr" idx="25"/>
          </p:nvPr>
        </p:nvSpPr>
        <p:spPr/>
        <p:txBody>
          <a:bodyPr/>
          <a:p>
            <a:r>
              <a:t>Footer</a:t>
            </a:r>
          </a:p>
        </p:txBody>
      </p:sp>
      <p:sp>
        <p:nvSpPr>
          <p:cNvPr id="10" name="PlaceHolder 9"/>
          <p:cNvSpPr>
            <a:spLocks noGrp="1"/>
          </p:cNvSpPr>
          <p:nvPr>
            <p:ph type="sldNum" idx="26"/>
          </p:nvPr>
        </p:nvSpPr>
        <p:spPr/>
        <p:txBody>
          <a:bodyPr/>
          <a:p>
            <a:fld id="{D582BB87-D464-4136-96FD-DD6DF1F10ED8}" type="slidenum">
              <a:t>&lt;#&gt;</a:t>
            </a:fld>
          </a:p>
        </p:txBody>
      </p:sp>
      <p:sp>
        <p:nvSpPr>
          <p:cNvPr id="11" name="PlaceHolder 10"/>
          <p:cNvSpPr>
            <a:spLocks noGrp="1"/>
          </p:cNvSpPr>
          <p:nvPr>
            <p:ph type="dt" idx="27"/>
          </p:nvPr>
        </p:nvSpPr>
        <p:spPr/>
        <p:txBody>
          <a:bodyPr/>
          <a:p>
            <a:r>
              <a:rPr lang="pl-PL"/>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 Id="rId13" Type="http://schemas.openxmlformats.org/officeDocument/2006/relationships/slideLayout" Target="../slideLayouts/slideLayout47.xml"/><Relationship Id="rId14"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49.xml"/><Relationship Id="rId4" Type="http://schemas.openxmlformats.org/officeDocument/2006/relationships/slideLayout" Target="../slideLayouts/slideLayout50.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 Id="rId9" Type="http://schemas.openxmlformats.org/officeDocument/2006/relationships/slideLayout" Target="../slideLayouts/slideLayout55.xml"/><Relationship Id="rId10" Type="http://schemas.openxmlformats.org/officeDocument/2006/relationships/slideLayout" Target="../slideLayouts/slideLayout56.xml"/><Relationship Id="rId11" Type="http://schemas.openxmlformats.org/officeDocument/2006/relationships/slideLayout" Target="../slideLayouts/slideLayout57.xml"/><Relationship Id="rId12" Type="http://schemas.openxmlformats.org/officeDocument/2006/relationships/slideLayout" Target="../slideLayouts/slideLayout58.xml"/><Relationship Id="rId13" Type="http://schemas.openxmlformats.org/officeDocument/2006/relationships/slideLayout" Target="../slideLayouts/slideLayout59.xml"/><Relationship Id="rId14"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slideLayout" Target="../slideLayouts/slideLayout61.xml"/><Relationship Id="rId4" Type="http://schemas.openxmlformats.org/officeDocument/2006/relationships/slideLayout" Target="../slideLayouts/slideLayout62.xml"/><Relationship Id="rId5" Type="http://schemas.openxmlformats.org/officeDocument/2006/relationships/slideLayout" Target="../slideLayouts/slideLayout63.xml"/><Relationship Id="rId6" Type="http://schemas.openxmlformats.org/officeDocument/2006/relationships/slideLayout" Target="../slideLayouts/slideLayout64.xml"/><Relationship Id="rId7" Type="http://schemas.openxmlformats.org/officeDocument/2006/relationships/slideLayout" Target="../slideLayouts/slideLayout65.xml"/><Relationship Id="rId8" Type="http://schemas.openxmlformats.org/officeDocument/2006/relationships/slideLayout" Target="../slideLayouts/slideLayout66.xml"/><Relationship Id="rId9" Type="http://schemas.openxmlformats.org/officeDocument/2006/relationships/slideLayout" Target="../slideLayouts/slideLayout67.xml"/><Relationship Id="rId10" Type="http://schemas.openxmlformats.org/officeDocument/2006/relationships/slideLayout" Target="../slideLayouts/slideLayout68.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4"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png"/><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png"/><Relationship Id="rId3" Type="http://schemas.openxmlformats.org/officeDocument/2006/relationships/slideLayout" Target="../slideLayouts/slideLayout85.xml"/><Relationship Id="rId4" Type="http://schemas.openxmlformats.org/officeDocument/2006/relationships/slideLayout" Target="../slideLayouts/slideLayout86.xml"/><Relationship Id="rId5" Type="http://schemas.openxmlformats.org/officeDocument/2006/relationships/slideLayout" Target="../slideLayouts/slideLayout87.xml"/><Relationship Id="rId6" Type="http://schemas.openxmlformats.org/officeDocument/2006/relationships/slideLayout" Target="../slideLayouts/slideLayout88.xml"/><Relationship Id="rId7" Type="http://schemas.openxmlformats.org/officeDocument/2006/relationships/slideLayout" Target="../slideLayouts/slideLayout89.xml"/><Relationship Id="rId8" Type="http://schemas.openxmlformats.org/officeDocument/2006/relationships/slideLayout" Target="../slideLayouts/slideLayout90.xml"/><Relationship Id="rId9" Type="http://schemas.openxmlformats.org/officeDocument/2006/relationships/slideLayout" Target="../slideLayouts/slideLayout91.xml"/><Relationship Id="rId10" Type="http://schemas.openxmlformats.org/officeDocument/2006/relationships/slideLayout" Target="../slideLayouts/slideLayout92.xml"/><Relationship Id="rId11" Type="http://schemas.openxmlformats.org/officeDocument/2006/relationships/slideLayout" Target="../slideLayouts/slideLayout93.xml"/><Relationship Id="rId12" Type="http://schemas.openxmlformats.org/officeDocument/2006/relationships/slideLayout" Target="../slideLayouts/slideLayout94.xml"/><Relationship Id="rId13" Type="http://schemas.openxmlformats.org/officeDocument/2006/relationships/slideLayout" Target="../slideLayouts/slideLayout95.xml"/><Relationship Id="rId14"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png"/><Relationship Id="rId3" Type="http://schemas.openxmlformats.org/officeDocument/2006/relationships/slideLayout" Target="../slideLayouts/slideLayout97.xml"/><Relationship Id="rId4" Type="http://schemas.openxmlformats.org/officeDocument/2006/relationships/slideLayout" Target="../slideLayouts/slideLayout98.xml"/><Relationship Id="rId5" Type="http://schemas.openxmlformats.org/officeDocument/2006/relationships/slideLayout" Target="../slideLayouts/slideLayout99.xml"/><Relationship Id="rId6" Type="http://schemas.openxmlformats.org/officeDocument/2006/relationships/slideLayout" Target="../slideLayouts/slideLayout100.xml"/><Relationship Id="rId7" Type="http://schemas.openxmlformats.org/officeDocument/2006/relationships/slideLayout" Target="../slideLayouts/slideLayout101.xml"/><Relationship Id="rId8" Type="http://schemas.openxmlformats.org/officeDocument/2006/relationships/slideLayout" Target="../slideLayouts/slideLayout102.xml"/><Relationship Id="rId9" Type="http://schemas.openxmlformats.org/officeDocument/2006/relationships/slideLayout" Target="../slideLayouts/slideLayout103.xml"/><Relationship Id="rId10" Type="http://schemas.openxmlformats.org/officeDocument/2006/relationships/slideLayout" Target="../slideLayouts/slideLayout104.xml"/><Relationship Id="rId11" Type="http://schemas.openxmlformats.org/officeDocument/2006/relationships/slideLayout" Target="../slideLayouts/slideLayout105.xml"/><Relationship Id="rId12" Type="http://schemas.openxmlformats.org/officeDocument/2006/relationships/slideLayout" Target="../slideLayouts/slideLayout106.xml"/><Relationship Id="rId13" Type="http://schemas.openxmlformats.org/officeDocument/2006/relationships/slideLayout" Target="../slideLayouts/slideLayout107.xml"/><Relationship Id="rId14" Type="http://schemas.openxmlformats.org/officeDocument/2006/relationships/slideLayout" Target="../slideLayouts/slideLayout10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0" name="Google Shape;51;p13"/>
          <p:cNvGrpSpPr/>
          <p:nvPr/>
        </p:nvGrpSpPr>
        <p:grpSpPr>
          <a:xfrm>
            <a:off x="0" y="0"/>
            <a:ext cx="2130480" cy="5142600"/>
            <a:chOff x="0" y="0"/>
            <a:chExt cx="2130480" cy="5142600"/>
          </a:xfrm>
        </p:grpSpPr>
        <p:sp>
          <p:nvSpPr>
            <p:cNvPr id="1" name="Google Shape;52;p13"/>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2" name="Google Shape;53;p13"/>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 name="Google Shape;54;p13"/>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4" name="Google Shape;55;p13"/>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98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5" name="Google Shape;56;p13"/>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86c3"/>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6" name="Google Shape;57;p13"/>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7" name="PlaceHolder 1"/>
          <p:cNvSpPr>
            <a:spLocks noGrp="1"/>
          </p:cNvSpPr>
          <p:nvPr>
            <p:ph type="ftr" idx="1"/>
          </p:nvPr>
        </p:nvSpPr>
        <p:spPr>
          <a:xfrm>
            <a:off x="1972800" y="458100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8" name="PlaceHolder 2"/>
          <p:cNvSpPr>
            <a:spLocks noGrp="1"/>
          </p:cNvSpPr>
          <p:nvPr>
            <p:ph type="sldNum" idx="2"/>
          </p:nvPr>
        </p:nvSpPr>
        <p:spPr>
          <a:xfrm>
            <a:off x="8259120" y="4581000"/>
            <a:ext cx="42624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2A6957E3-2AF8-485E-90ED-00C661C2B554}"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9" name="PlaceHolder 3"/>
          <p:cNvSpPr>
            <a:spLocks noGrp="1"/>
          </p:cNvSpPr>
          <p:nvPr>
            <p:ph type="dt" idx="3"/>
          </p:nvPr>
        </p:nvSpPr>
        <p:spPr>
          <a:xfrm>
            <a:off x="7344360" y="458100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10" name="PlaceHolder 4"/>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buNone/>
            </a:pPr>
            <a:r>
              <a:rPr b="0" lang="pl-PL" sz="1400" spc="-1" strike="noStrike">
                <a:solidFill>
                  <a:srgbClr val="000000"/>
                </a:solidFill>
                <a:latin typeface="Arial"/>
              </a:rPr>
              <a:t>Kliknij, aby edytować format tekstu tytułu</a:t>
            </a:r>
            <a:endParaRPr b="0" lang="pl-PL" sz="1400" spc="-1" strike="noStrike">
              <a:solidFill>
                <a:srgbClr val="000000"/>
              </a:solidFill>
              <a:latin typeface="Arial"/>
            </a:endParaRPr>
          </a:p>
        </p:txBody>
      </p:sp>
      <p:sp>
        <p:nvSpPr>
          <p:cNvPr id="11" name="PlaceHolder 5"/>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400" spc="-1" strike="noStrike">
                <a:solidFill>
                  <a:srgbClr val="000000"/>
                </a:solidFill>
                <a:latin typeface="Arial"/>
              </a:rPr>
              <a:t>Kliknij, aby edytować format tekstu konspektu</a:t>
            </a:r>
            <a:endParaRPr b="0" lang="pl-PL"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400" spc="-1" strike="noStrike">
                <a:solidFill>
                  <a:srgbClr val="000000"/>
                </a:solidFill>
                <a:latin typeface="Arial"/>
              </a:rPr>
              <a:t>Drugi poziom konspektu</a:t>
            </a:r>
            <a:endParaRPr b="0" lang="pl-PL"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400" spc="-1" strike="noStrike">
                <a:solidFill>
                  <a:srgbClr val="000000"/>
                </a:solidFill>
                <a:latin typeface="Arial"/>
              </a:rPr>
              <a:t>Trzeci poziom konspektu</a:t>
            </a:r>
            <a:endParaRPr b="0" lang="pl-PL"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400" spc="-1" strike="noStrike">
                <a:solidFill>
                  <a:srgbClr val="000000"/>
                </a:solidFill>
                <a:latin typeface="Arial"/>
              </a:rPr>
              <a:t>Czwarty poziom konspektu</a:t>
            </a:r>
            <a:endParaRPr b="0" lang="pl-PL"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48" name="Google Shape;145;p26"/>
          <p:cNvGrpSpPr/>
          <p:nvPr/>
        </p:nvGrpSpPr>
        <p:grpSpPr>
          <a:xfrm>
            <a:off x="0" y="0"/>
            <a:ext cx="2130480" cy="5142600"/>
            <a:chOff x="0" y="0"/>
            <a:chExt cx="2130480" cy="5142600"/>
          </a:xfrm>
        </p:grpSpPr>
        <p:sp>
          <p:nvSpPr>
            <p:cNvPr id="49" name="Google Shape;146;p26"/>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50" name="Google Shape;147;p26"/>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51" name="Google Shape;148;p26"/>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52" name="Google Shape;149;p26"/>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10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53" name="Google Shape;150;p26"/>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7a0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54" name="Google Shape;151;p26"/>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55"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buNone/>
            </a:pPr>
            <a:r>
              <a:rPr b="0" lang="pl-PL" sz="2100" spc="-1" strike="noStrike">
                <a:solidFill>
                  <a:srgbClr val="000000"/>
                </a:solidFill>
                <a:latin typeface="Arial"/>
              </a:rPr>
              <a:t>Kliknij, aby edytować format tekstu tytułu</a:t>
            </a:r>
            <a:endParaRPr b="0" lang="pl-PL" sz="2100" spc="-1" strike="noStrike">
              <a:solidFill>
                <a:srgbClr val="000000"/>
              </a:solidFill>
              <a:latin typeface="Arial"/>
            </a:endParaRPr>
          </a:p>
        </p:txBody>
      </p:sp>
      <p:sp>
        <p:nvSpPr>
          <p:cNvPr id="56" name="PlaceHolder 2"/>
          <p:cNvSpPr>
            <a:spLocks noGrp="1"/>
          </p:cNvSpPr>
          <p:nvPr>
            <p:ph type="ftr" idx="4"/>
          </p:nvPr>
        </p:nvSpPr>
        <p:spPr>
          <a:xfrm>
            <a:off x="1972800" y="458100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57" name="PlaceHolder 3"/>
          <p:cNvSpPr>
            <a:spLocks noGrp="1"/>
          </p:cNvSpPr>
          <p:nvPr>
            <p:ph type="sldNum" idx="5"/>
          </p:nvPr>
        </p:nvSpPr>
        <p:spPr>
          <a:xfrm>
            <a:off x="8259120" y="4581000"/>
            <a:ext cx="42624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1D3B71F4-D7C9-4F67-B9A1-3651A3C50F77}"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58" name="PlaceHolder 4"/>
          <p:cNvSpPr>
            <a:spLocks noGrp="1"/>
          </p:cNvSpPr>
          <p:nvPr>
            <p:ph type="dt" idx="6"/>
          </p:nvPr>
        </p:nvSpPr>
        <p:spPr>
          <a:xfrm>
            <a:off x="7344360" y="458100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59" name="PlaceHolder 5"/>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400" spc="-1" strike="noStrike">
                <a:solidFill>
                  <a:srgbClr val="000000"/>
                </a:solidFill>
                <a:latin typeface="Arial"/>
              </a:rPr>
              <a:t>Kliknij, aby edytować format tekstu konspektu</a:t>
            </a:r>
            <a:endParaRPr b="0" lang="pl-PL"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400" spc="-1" strike="noStrike">
                <a:solidFill>
                  <a:srgbClr val="000000"/>
                </a:solidFill>
                <a:latin typeface="Arial"/>
              </a:rPr>
              <a:t>Drugi poziom konspektu</a:t>
            </a:r>
            <a:endParaRPr b="0" lang="pl-PL"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400" spc="-1" strike="noStrike">
                <a:solidFill>
                  <a:srgbClr val="000000"/>
                </a:solidFill>
                <a:latin typeface="Arial"/>
              </a:rPr>
              <a:t>Trzeci poziom konspektu</a:t>
            </a:r>
            <a:endParaRPr b="0" lang="pl-PL"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400" spc="-1" strike="noStrike">
                <a:solidFill>
                  <a:srgbClr val="000000"/>
                </a:solidFill>
                <a:latin typeface="Arial"/>
              </a:rPr>
              <a:t>Czwarty poziom konspektu</a:t>
            </a:r>
            <a:endParaRPr b="0" lang="pl-PL"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96" name="Google Shape;436;p65"/>
          <p:cNvGrpSpPr/>
          <p:nvPr/>
        </p:nvGrpSpPr>
        <p:grpSpPr>
          <a:xfrm>
            <a:off x="0" y="0"/>
            <a:ext cx="2130480" cy="5142600"/>
            <a:chOff x="0" y="0"/>
            <a:chExt cx="2130480" cy="5142600"/>
          </a:xfrm>
        </p:grpSpPr>
        <p:sp>
          <p:nvSpPr>
            <p:cNvPr id="97" name="Google Shape;437;p65"/>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98" name="Google Shape;438;p65"/>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99" name="Google Shape;439;p65"/>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100" name="Google Shape;440;p65"/>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98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01" name="Google Shape;441;p65"/>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86c3"/>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02" name="Google Shape;442;p65"/>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103"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buNone/>
            </a:pPr>
            <a:r>
              <a:rPr b="0" lang="pl-PL" sz="1800" spc="-1" strike="noStrike">
                <a:solidFill>
                  <a:srgbClr val="000000"/>
                </a:solidFill>
                <a:latin typeface="Arial"/>
              </a:rPr>
              <a:t>Kliknij, aby edytować format tekstu tytułu</a:t>
            </a:r>
            <a:endParaRPr b="0" lang="pl-PL" sz="1800" spc="-1" strike="noStrike">
              <a:solidFill>
                <a:srgbClr val="000000"/>
              </a:solidFill>
              <a:latin typeface="Arial"/>
            </a:endParaRPr>
          </a:p>
        </p:txBody>
      </p:sp>
      <p:sp>
        <p:nvSpPr>
          <p:cNvPr id="104" name="PlaceHolder 2"/>
          <p:cNvSpPr>
            <a:spLocks noGrp="1"/>
          </p:cNvSpPr>
          <p:nvPr>
            <p:ph type="ftr" idx="7"/>
          </p:nvPr>
        </p:nvSpPr>
        <p:spPr>
          <a:xfrm>
            <a:off x="1986840" y="458712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105" name="PlaceHolder 3"/>
          <p:cNvSpPr>
            <a:spLocks noGrp="1"/>
          </p:cNvSpPr>
          <p:nvPr>
            <p:ph type="sldNum" idx="8"/>
          </p:nvPr>
        </p:nvSpPr>
        <p:spPr>
          <a:xfrm>
            <a:off x="8273160" y="4587120"/>
            <a:ext cx="41220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C2CF3820-1088-4CB7-A61E-EF9BAD767F89}"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106" name="PlaceHolder 4"/>
          <p:cNvSpPr>
            <a:spLocks noGrp="1"/>
          </p:cNvSpPr>
          <p:nvPr>
            <p:ph type="dt" idx="9"/>
          </p:nvPr>
        </p:nvSpPr>
        <p:spPr>
          <a:xfrm>
            <a:off x="7358760" y="458712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107" name="PlaceHolder 5"/>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400" spc="-1" strike="noStrike">
                <a:solidFill>
                  <a:srgbClr val="000000"/>
                </a:solidFill>
                <a:latin typeface="Arial"/>
              </a:rPr>
              <a:t>Kliknij, aby edytować format tekstu konspektu</a:t>
            </a:r>
            <a:endParaRPr b="0" lang="pl-PL"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400" spc="-1" strike="noStrike">
                <a:solidFill>
                  <a:srgbClr val="000000"/>
                </a:solidFill>
                <a:latin typeface="Arial"/>
              </a:rPr>
              <a:t>Drugi poziom konspektu</a:t>
            </a:r>
            <a:endParaRPr b="0" lang="pl-PL"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400" spc="-1" strike="noStrike">
                <a:solidFill>
                  <a:srgbClr val="000000"/>
                </a:solidFill>
                <a:latin typeface="Arial"/>
              </a:rPr>
              <a:t>Trzeci poziom konspektu</a:t>
            </a:r>
            <a:endParaRPr b="0" lang="pl-PL"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400" spc="-1" strike="noStrike">
                <a:solidFill>
                  <a:srgbClr val="000000"/>
                </a:solidFill>
                <a:latin typeface="Arial"/>
              </a:rPr>
              <a:t>Czwarty poziom konspektu</a:t>
            </a:r>
            <a:endParaRPr b="0" lang="pl-PL"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144" name="Google Shape;436;p65"/>
          <p:cNvGrpSpPr/>
          <p:nvPr/>
        </p:nvGrpSpPr>
        <p:grpSpPr>
          <a:xfrm>
            <a:off x="0" y="0"/>
            <a:ext cx="2130480" cy="5142600"/>
            <a:chOff x="0" y="0"/>
            <a:chExt cx="2130480" cy="5142600"/>
          </a:xfrm>
        </p:grpSpPr>
        <p:sp>
          <p:nvSpPr>
            <p:cNvPr id="145" name="Google Shape;437;p65"/>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46" name="Google Shape;438;p65"/>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47" name="Google Shape;439;p65"/>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148" name="Google Shape;440;p65"/>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98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49" name="Google Shape;441;p65"/>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86c3"/>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50" name="Google Shape;442;p65"/>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151"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buNone/>
            </a:pPr>
            <a:r>
              <a:rPr b="0" lang="pl-PL" sz="1800" spc="-1" strike="noStrike">
                <a:solidFill>
                  <a:srgbClr val="000000"/>
                </a:solidFill>
                <a:latin typeface="Arial"/>
              </a:rPr>
              <a:t>Kliknij, aby edytować format tekstu tytułu</a:t>
            </a:r>
            <a:endParaRPr b="0" lang="pl-PL" sz="1800" spc="-1" strike="noStrike">
              <a:solidFill>
                <a:srgbClr val="000000"/>
              </a:solidFill>
              <a:latin typeface="Arial"/>
            </a:endParaRPr>
          </a:p>
        </p:txBody>
      </p:sp>
      <p:sp>
        <p:nvSpPr>
          <p:cNvPr id="152" name="PlaceHolder 2"/>
          <p:cNvSpPr>
            <a:spLocks noGrp="1"/>
          </p:cNvSpPr>
          <p:nvPr>
            <p:ph type="ftr" idx="10"/>
          </p:nvPr>
        </p:nvSpPr>
        <p:spPr>
          <a:xfrm>
            <a:off x="1986840" y="458712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153" name="PlaceHolder 3"/>
          <p:cNvSpPr>
            <a:spLocks noGrp="1"/>
          </p:cNvSpPr>
          <p:nvPr>
            <p:ph type="sldNum" idx="11"/>
          </p:nvPr>
        </p:nvSpPr>
        <p:spPr>
          <a:xfrm>
            <a:off x="8273160" y="4587120"/>
            <a:ext cx="41220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241422E0-8DEF-47E2-9491-95F439CDFEFB}"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154" name="PlaceHolder 4"/>
          <p:cNvSpPr>
            <a:spLocks noGrp="1"/>
          </p:cNvSpPr>
          <p:nvPr>
            <p:ph type="dt" idx="12"/>
          </p:nvPr>
        </p:nvSpPr>
        <p:spPr>
          <a:xfrm>
            <a:off x="7358760" y="458712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155" name="PlaceHolder 5"/>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400" spc="-1" strike="noStrike">
                <a:solidFill>
                  <a:srgbClr val="000000"/>
                </a:solidFill>
                <a:latin typeface="Arial"/>
              </a:rPr>
              <a:t>Kliknij, aby edytować format tekstu konspektu</a:t>
            </a:r>
            <a:endParaRPr b="0" lang="pl-PL"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400" spc="-1" strike="noStrike">
                <a:solidFill>
                  <a:srgbClr val="000000"/>
                </a:solidFill>
                <a:latin typeface="Arial"/>
              </a:rPr>
              <a:t>Drugi poziom konspektu</a:t>
            </a:r>
            <a:endParaRPr b="0" lang="pl-PL"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400" spc="-1" strike="noStrike">
                <a:solidFill>
                  <a:srgbClr val="000000"/>
                </a:solidFill>
                <a:latin typeface="Arial"/>
              </a:rPr>
              <a:t>Trzeci poziom konspektu</a:t>
            </a:r>
            <a:endParaRPr b="0" lang="pl-PL"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400" spc="-1" strike="noStrike">
                <a:solidFill>
                  <a:srgbClr val="000000"/>
                </a:solidFill>
                <a:latin typeface="Arial"/>
              </a:rPr>
              <a:t>Czwarty poziom konspektu</a:t>
            </a:r>
            <a:endParaRPr b="0" lang="pl-PL"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192" name="Google Shape;145;p26"/>
          <p:cNvGrpSpPr/>
          <p:nvPr/>
        </p:nvGrpSpPr>
        <p:grpSpPr>
          <a:xfrm>
            <a:off x="0" y="0"/>
            <a:ext cx="2130480" cy="5142600"/>
            <a:chOff x="0" y="0"/>
            <a:chExt cx="2130480" cy="5142600"/>
          </a:xfrm>
        </p:grpSpPr>
        <p:sp>
          <p:nvSpPr>
            <p:cNvPr id="193" name="Google Shape;146;p26"/>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94" name="Google Shape;147;p26"/>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95" name="Google Shape;148;p26"/>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196" name="Google Shape;149;p26"/>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10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197" name="Google Shape;150;p26"/>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7a0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198" name="Google Shape;151;p26"/>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199"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buNone/>
            </a:pPr>
            <a:r>
              <a:rPr b="0" lang="pl-PL" sz="2100" spc="-1" strike="noStrike">
                <a:solidFill>
                  <a:srgbClr val="000000"/>
                </a:solidFill>
                <a:latin typeface="Arial"/>
              </a:rPr>
              <a:t>Kliknij, aby edytować format tekstu tytułu</a:t>
            </a:r>
            <a:endParaRPr b="0" lang="pl-PL" sz="2100" spc="-1" strike="noStrike">
              <a:solidFill>
                <a:srgbClr val="000000"/>
              </a:solidFill>
              <a:latin typeface="Arial"/>
            </a:endParaRPr>
          </a:p>
        </p:txBody>
      </p:sp>
      <p:sp>
        <p:nvSpPr>
          <p:cNvPr id="200" name="PlaceHolder 2"/>
          <p:cNvSpPr>
            <a:spLocks noGrp="1"/>
          </p:cNvSpPr>
          <p:nvPr>
            <p:ph type="body"/>
          </p:nvPr>
        </p:nvSpPr>
        <p:spPr>
          <a:xfrm>
            <a:off x="457200" y="1203480"/>
            <a:ext cx="8228880" cy="2982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800" spc="-1" strike="noStrike">
                <a:solidFill>
                  <a:srgbClr val="000000"/>
                </a:solidFill>
                <a:latin typeface="Arial"/>
              </a:rPr>
              <a:t>Kliknij, aby edytować format tekstu konspektu</a:t>
            </a:r>
            <a:endParaRPr b="0" lang="pl-PL"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800" spc="-1" strike="noStrike">
                <a:solidFill>
                  <a:srgbClr val="000000"/>
                </a:solidFill>
                <a:latin typeface="Arial"/>
              </a:rPr>
              <a:t>Drugi poziom konspektu</a:t>
            </a:r>
            <a:endParaRPr b="0" lang="pl-PL"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800" spc="-1" strike="noStrike">
                <a:solidFill>
                  <a:srgbClr val="000000"/>
                </a:solidFill>
                <a:latin typeface="Arial"/>
              </a:rPr>
              <a:t>Trzeci poziom konspektu</a:t>
            </a:r>
            <a:endParaRPr b="0" lang="pl-PL"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800" spc="-1" strike="noStrike">
                <a:solidFill>
                  <a:srgbClr val="000000"/>
                </a:solidFill>
                <a:latin typeface="Arial"/>
              </a:rPr>
              <a:t>Czwarty poziom konspektu</a:t>
            </a:r>
            <a:endParaRPr b="0" lang="pl-PL"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1800" spc="-1" strike="noStrike">
                <a:solidFill>
                  <a:srgbClr val="000000"/>
                </a:solidFill>
                <a:latin typeface="Arial"/>
              </a:rPr>
              <a:t>Piąty poziom konspektu</a:t>
            </a:r>
            <a:endParaRPr b="0" lang="pl-PL"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1800" spc="-1" strike="noStrike">
                <a:solidFill>
                  <a:srgbClr val="000000"/>
                </a:solidFill>
                <a:latin typeface="Arial"/>
              </a:rPr>
              <a:t>Szósty poziom konspektu</a:t>
            </a:r>
            <a:endParaRPr b="0" lang="pl-PL"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1800" spc="-1" strike="noStrike">
                <a:solidFill>
                  <a:srgbClr val="000000"/>
                </a:solidFill>
                <a:latin typeface="Arial"/>
              </a:rPr>
              <a:t>Siódmy poziom konspektu</a:t>
            </a:r>
            <a:endParaRPr b="0" lang="pl-PL" sz="1800" spc="-1" strike="noStrike">
              <a:solidFill>
                <a:srgbClr val="000000"/>
              </a:solidFill>
              <a:latin typeface="Arial"/>
            </a:endParaRPr>
          </a:p>
        </p:txBody>
      </p:sp>
      <p:sp>
        <p:nvSpPr>
          <p:cNvPr id="201" name="PlaceHolder 3"/>
          <p:cNvSpPr>
            <a:spLocks noGrp="1"/>
          </p:cNvSpPr>
          <p:nvPr>
            <p:ph type="ftr" idx="13"/>
          </p:nvPr>
        </p:nvSpPr>
        <p:spPr>
          <a:xfrm>
            <a:off x="1972800" y="458100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202" name="PlaceHolder 4"/>
          <p:cNvSpPr>
            <a:spLocks noGrp="1"/>
          </p:cNvSpPr>
          <p:nvPr>
            <p:ph type="sldNum" idx="14"/>
          </p:nvPr>
        </p:nvSpPr>
        <p:spPr>
          <a:xfrm>
            <a:off x="8259120" y="4581000"/>
            <a:ext cx="42624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627F0D26-0E1C-4D9F-8E37-DDF90D6A7344}"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203" name="PlaceHolder 5"/>
          <p:cNvSpPr>
            <a:spLocks noGrp="1"/>
          </p:cNvSpPr>
          <p:nvPr>
            <p:ph type="dt" idx="15"/>
          </p:nvPr>
        </p:nvSpPr>
        <p:spPr>
          <a:xfrm>
            <a:off x="7344360" y="458100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240" name="Google Shape;242;p39"/>
          <p:cNvGrpSpPr/>
          <p:nvPr/>
        </p:nvGrpSpPr>
        <p:grpSpPr>
          <a:xfrm>
            <a:off x="0" y="0"/>
            <a:ext cx="2130480" cy="5142600"/>
            <a:chOff x="0" y="0"/>
            <a:chExt cx="2130480" cy="5142600"/>
          </a:xfrm>
        </p:grpSpPr>
        <p:sp>
          <p:nvSpPr>
            <p:cNvPr id="241" name="Google Shape;243;p39"/>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242" name="Google Shape;244;p39"/>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243" name="Google Shape;245;p39"/>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244" name="Google Shape;246;p39"/>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10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245" name="Google Shape;247;p39"/>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7a0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246" name="Google Shape;248;p39"/>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247"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buNone/>
            </a:pPr>
            <a:r>
              <a:rPr b="0" lang="pl-PL" sz="1800" spc="-1" strike="noStrike">
                <a:solidFill>
                  <a:srgbClr val="000000"/>
                </a:solidFill>
                <a:latin typeface="Arial"/>
              </a:rPr>
              <a:t>Kliknij, aby edytować format tekstu tytułu</a:t>
            </a:r>
            <a:endParaRPr b="0" lang="pl-PL" sz="1800" spc="-1" strike="noStrike">
              <a:solidFill>
                <a:srgbClr val="000000"/>
              </a:solidFill>
              <a:latin typeface="Arial"/>
            </a:endParaRPr>
          </a:p>
        </p:txBody>
      </p:sp>
      <p:sp>
        <p:nvSpPr>
          <p:cNvPr id="248" name="PlaceHolder 2"/>
          <p:cNvSpPr>
            <a:spLocks noGrp="1"/>
          </p:cNvSpPr>
          <p:nvPr>
            <p:ph type="body"/>
          </p:nvPr>
        </p:nvSpPr>
        <p:spPr>
          <a:xfrm>
            <a:off x="457200" y="1203480"/>
            <a:ext cx="8228880" cy="2982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800" spc="-1" strike="noStrike">
                <a:solidFill>
                  <a:srgbClr val="000000"/>
                </a:solidFill>
                <a:latin typeface="Arial"/>
              </a:rPr>
              <a:t>Kliknij, aby edytować format tekstu konspektu</a:t>
            </a:r>
            <a:endParaRPr b="0" lang="pl-PL"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800" spc="-1" strike="noStrike">
                <a:solidFill>
                  <a:srgbClr val="000000"/>
                </a:solidFill>
                <a:latin typeface="Arial"/>
              </a:rPr>
              <a:t>Drugi poziom konspektu</a:t>
            </a:r>
            <a:endParaRPr b="0" lang="pl-PL"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800" spc="-1" strike="noStrike">
                <a:solidFill>
                  <a:srgbClr val="000000"/>
                </a:solidFill>
                <a:latin typeface="Arial"/>
              </a:rPr>
              <a:t>Trzeci poziom konspektu</a:t>
            </a:r>
            <a:endParaRPr b="0" lang="pl-PL"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800" spc="-1" strike="noStrike">
                <a:solidFill>
                  <a:srgbClr val="000000"/>
                </a:solidFill>
                <a:latin typeface="Arial"/>
              </a:rPr>
              <a:t>Czwarty poziom konspektu</a:t>
            </a:r>
            <a:endParaRPr b="0" lang="pl-PL"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1800" spc="-1" strike="noStrike">
                <a:solidFill>
                  <a:srgbClr val="000000"/>
                </a:solidFill>
                <a:latin typeface="Arial"/>
              </a:rPr>
              <a:t>Piąty poziom konspektu</a:t>
            </a:r>
            <a:endParaRPr b="0" lang="pl-PL"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1800" spc="-1" strike="noStrike">
                <a:solidFill>
                  <a:srgbClr val="000000"/>
                </a:solidFill>
                <a:latin typeface="Arial"/>
              </a:rPr>
              <a:t>Szósty poziom konspektu</a:t>
            </a:r>
            <a:endParaRPr b="0" lang="pl-PL"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1800" spc="-1" strike="noStrike">
                <a:solidFill>
                  <a:srgbClr val="000000"/>
                </a:solidFill>
                <a:latin typeface="Arial"/>
              </a:rPr>
              <a:t>Siódmy poziom konspektu</a:t>
            </a:r>
            <a:endParaRPr b="0" lang="pl-PL" sz="1800" spc="-1" strike="noStrike">
              <a:solidFill>
                <a:srgbClr val="000000"/>
              </a:solidFill>
              <a:latin typeface="Arial"/>
            </a:endParaRPr>
          </a:p>
        </p:txBody>
      </p:sp>
      <p:sp>
        <p:nvSpPr>
          <p:cNvPr id="249" name="PlaceHolder 3"/>
          <p:cNvSpPr>
            <a:spLocks noGrp="1"/>
          </p:cNvSpPr>
          <p:nvPr>
            <p:ph type="ftr" idx="16"/>
          </p:nvPr>
        </p:nvSpPr>
        <p:spPr>
          <a:xfrm>
            <a:off x="1972800" y="458100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250" name="PlaceHolder 4"/>
          <p:cNvSpPr>
            <a:spLocks noGrp="1"/>
          </p:cNvSpPr>
          <p:nvPr>
            <p:ph type="sldNum" idx="17"/>
          </p:nvPr>
        </p:nvSpPr>
        <p:spPr>
          <a:xfrm>
            <a:off x="8259120" y="4581000"/>
            <a:ext cx="42624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EC126BCA-2FDA-498B-9E82-15B171F52E5A}"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251" name="PlaceHolder 5"/>
          <p:cNvSpPr>
            <a:spLocks noGrp="1"/>
          </p:cNvSpPr>
          <p:nvPr>
            <p:ph type="dt" idx="18"/>
          </p:nvPr>
        </p:nvSpPr>
        <p:spPr>
          <a:xfrm>
            <a:off x="7344360" y="458100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288" name="Google Shape;339;p52"/>
          <p:cNvGrpSpPr/>
          <p:nvPr/>
        </p:nvGrpSpPr>
        <p:grpSpPr>
          <a:xfrm>
            <a:off x="0" y="0"/>
            <a:ext cx="2130480" cy="5142600"/>
            <a:chOff x="0" y="0"/>
            <a:chExt cx="2130480" cy="5142600"/>
          </a:xfrm>
        </p:grpSpPr>
        <p:sp>
          <p:nvSpPr>
            <p:cNvPr id="289" name="Google Shape;340;p52"/>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290" name="Google Shape;341;p52"/>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291" name="Google Shape;342;p52"/>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292" name="Google Shape;343;p52"/>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10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293" name="Google Shape;344;p52"/>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7a0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294" name="Google Shape;345;p52"/>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295"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buNone/>
            </a:pPr>
            <a:r>
              <a:rPr b="0" lang="pl-PL" sz="1800" spc="-1" strike="noStrike">
                <a:solidFill>
                  <a:srgbClr val="000000"/>
                </a:solidFill>
                <a:latin typeface="Arial"/>
              </a:rPr>
              <a:t>Kliknij, aby edytować format tekstu tytułu</a:t>
            </a:r>
            <a:endParaRPr b="0" lang="pl-PL" sz="1800" spc="-1" strike="noStrike">
              <a:solidFill>
                <a:srgbClr val="000000"/>
              </a:solidFill>
              <a:latin typeface="Arial"/>
            </a:endParaRPr>
          </a:p>
        </p:txBody>
      </p:sp>
      <p:sp>
        <p:nvSpPr>
          <p:cNvPr id="296" name="PlaceHolder 2"/>
          <p:cNvSpPr>
            <a:spLocks noGrp="1"/>
          </p:cNvSpPr>
          <p:nvPr>
            <p:ph type="body"/>
          </p:nvPr>
        </p:nvSpPr>
        <p:spPr>
          <a:xfrm>
            <a:off x="457200" y="1203480"/>
            <a:ext cx="8228880" cy="2982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800" spc="-1" strike="noStrike">
                <a:solidFill>
                  <a:srgbClr val="000000"/>
                </a:solidFill>
                <a:latin typeface="Arial"/>
              </a:rPr>
              <a:t>Kliknij, aby edytować format tekstu konspektu</a:t>
            </a:r>
            <a:endParaRPr b="0" lang="pl-PL"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800" spc="-1" strike="noStrike">
                <a:solidFill>
                  <a:srgbClr val="000000"/>
                </a:solidFill>
                <a:latin typeface="Arial"/>
              </a:rPr>
              <a:t>Drugi poziom konspektu</a:t>
            </a:r>
            <a:endParaRPr b="0" lang="pl-PL"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800" spc="-1" strike="noStrike">
                <a:solidFill>
                  <a:srgbClr val="000000"/>
                </a:solidFill>
                <a:latin typeface="Arial"/>
              </a:rPr>
              <a:t>Trzeci poziom konspektu</a:t>
            </a:r>
            <a:endParaRPr b="0" lang="pl-PL"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800" spc="-1" strike="noStrike">
                <a:solidFill>
                  <a:srgbClr val="000000"/>
                </a:solidFill>
                <a:latin typeface="Arial"/>
              </a:rPr>
              <a:t>Czwarty poziom konspektu</a:t>
            </a:r>
            <a:endParaRPr b="0" lang="pl-PL"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1800" spc="-1" strike="noStrike">
                <a:solidFill>
                  <a:srgbClr val="000000"/>
                </a:solidFill>
                <a:latin typeface="Arial"/>
              </a:rPr>
              <a:t>Piąty poziom konspektu</a:t>
            </a:r>
            <a:endParaRPr b="0" lang="pl-PL"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1800" spc="-1" strike="noStrike">
                <a:solidFill>
                  <a:srgbClr val="000000"/>
                </a:solidFill>
                <a:latin typeface="Arial"/>
              </a:rPr>
              <a:t>Szósty poziom konspektu</a:t>
            </a:r>
            <a:endParaRPr b="0" lang="pl-PL"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1800" spc="-1" strike="noStrike">
                <a:solidFill>
                  <a:srgbClr val="000000"/>
                </a:solidFill>
                <a:latin typeface="Arial"/>
              </a:rPr>
              <a:t>Siódmy poziom konspektu</a:t>
            </a:r>
            <a:endParaRPr b="0" lang="pl-PL" sz="1800" spc="-1" strike="noStrike">
              <a:solidFill>
                <a:srgbClr val="000000"/>
              </a:solidFill>
              <a:latin typeface="Arial"/>
            </a:endParaRPr>
          </a:p>
        </p:txBody>
      </p:sp>
      <p:sp>
        <p:nvSpPr>
          <p:cNvPr id="297" name="PlaceHolder 3"/>
          <p:cNvSpPr>
            <a:spLocks noGrp="1"/>
          </p:cNvSpPr>
          <p:nvPr>
            <p:ph type="ftr" idx="19"/>
          </p:nvPr>
        </p:nvSpPr>
        <p:spPr>
          <a:xfrm>
            <a:off x="1972800" y="458100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298" name="PlaceHolder 4"/>
          <p:cNvSpPr>
            <a:spLocks noGrp="1"/>
          </p:cNvSpPr>
          <p:nvPr>
            <p:ph type="sldNum" idx="20"/>
          </p:nvPr>
        </p:nvSpPr>
        <p:spPr>
          <a:xfrm>
            <a:off x="8259120" y="4581000"/>
            <a:ext cx="42624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15B4FA86-32DE-4D31-8CDF-9FD5B3BA6320}"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299" name="PlaceHolder 5"/>
          <p:cNvSpPr>
            <a:spLocks noGrp="1"/>
          </p:cNvSpPr>
          <p:nvPr>
            <p:ph type="dt" idx="21"/>
          </p:nvPr>
        </p:nvSpPr>
        <p:spPr>
          <a:xfrm>
            <a:off x="7344360" y="458100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336" name="Google Shape;51;p13"/>
          <p:cNvGrpSpPr/>
          <p:nvPr/>
        </p:nvGrpSpPr>
        <p:grpSpPr>
          <a:xfrm>
            <a:off x="0" y="0"/>
            <a:ext cx="2130480" cy="5142600"/>
            <a:chOff x="0" y="0"/>
            <a:chExt cx="2130480" cy="5142600"/>
          </a:xfrm>
        </p:grpSpPr>
        <p:sp>
          <p:nvSpPr>
            <p:cNvPr id="337" name="Google Shape;52;p13"/>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38" name="Google Shape;53;p13"/>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39" name="Google Shape;54;p13"/>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340" name="Google Shape;55;p13"/>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98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41" name="Google Shape;56;p13"/>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86c3"/>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42" name="Google Shape;57;p13"/>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343"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r>
              <a:rPr b="0" lang="pl-PL" sz="2200" spc="-1" strike="noStrike">
                <a:solidFill>
                  <a:srgbClr val="000000"/>
                </a:solidFill>
                <a:latin typeface="Arial"/>
              </a:rPr>
              <a:t>Kliknij, aby edytować format tekstu tytułu</a:t>
            </a:r>
            <a:endParaRPr b="0" lang="pl-PL" sz="2200" spc="-1" strike="noStrike">
              <a:solidFill>
                <a:srgbClr val="000000"/>
              </a:solidFill>
              <a:latin typeface="Arial"/>
            </a:endParaRPr>
          </a:p>
        </p:txBody>
      </p:sp>
      <p:sp>
        <p:nvSpPr>
          <p:cNvPr id="344" name="PlaceHolder 2"/>
          <p:cNvSpPr>
            <a:spLocks noGrp="1"/>
          </p:cNvSpPr>
          <p:nvPr>
            <p:ph type="body"/>
          </p:nvPr>
        </p:nvSpPr>
        <p:spPr>
          <a:xfrm>
            <a:off x="1069920" y="1203480"/>
            <a:ext cx="7616160" cy="2982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800" spc="-1" strike="noStrike">
                <a:solidFill>
                  <a:srgbClr val="000000"/>
                </a:solidFill>
                <a:latin typeface="Arial"/>
              </a:rPr>
              <a:t>Kliknij, aby edytować format tekstu konspektu</a:t>
            </a:r>
            <a:endParaRPr b="0" lang="pl-PL"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800" spc="-1" strike="noStrike">
                <a:solidFill>
                  <a:srgbClr val="000000"/>
                </a:solidFill>
                <a:latin typeface="Arial"/>
              </a:rPr>
              <a:t>Drugi poziom konspektu</a:t>
            </a:r>
            <a:endParaRPr b="0" lang="pl-PL"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800" spc="-1" strike="noStrike">
                <a:solidFill>
                  <a:srgbClr val="000000"/>
                </a:solidFill>
                <a:latin typeface="Arial"/>
              </a:rPr>
              <a:t>Trzeci poziom konspektu</a:t>
            </a:r>
            <a:endParaRPr b="0" lang="pl-PL"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800" spc="-1" strike="noStrike">
                <a:solidFill>
                  <a:srgbClr val="000000"/>
                </a:solidFill>
                <a:latin typeface="Arial"/>
              </a:rPr>
              <a:t>Czwarty poziom konspektu</a:t>
            </a:r>
            <a:endParaRPr b="0" lang="pl-PL"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1800" spc="-1" strike="noStrike">
                <a:solidFill>
                  <a:srgbClr val="000000"/>
                </a:solidFill>
                <a:latin typeface="Arial"/>
              </a:rPr>
              <a:t>Piąty poziom konspektu</a:t>
            </a:r>
            <a:endParaRPr b="0" lang="pl-PL"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1800" spc="-1" strike="noStrike">
                <a:solidFill>
                  <a:srgbClr val="000000"/>
                </a:solidFill>
                <a:latin typeface="Arial"/>
              </a:rPr>
              <a:t>Szósty poziom konspektu</a:t>
            </a:r>
            <a:endParaRPr b="0" lang="pl-PL"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1800" spc="-1" strike="noStrike">
                <a:solidFill>
                  <a:srgbClr val="000000"/>
                </a:solidFill>
                <a:latin typeface="Arial"/>
              </a:rPr>
              <a:t>Siódmy poziom konspektu</a:t>
            </a:r>
            <a:endParaRPr b="0" lang="pl-PL" sz="1800" spc="-1" strike="noStrike">
              <a:solidFill>
                <a:srgbClr val="000000"/>
              </a:solidFill>
              <a:latin typeface="Arial"/>
            </a:endParaRPr>
          </a:p>
        </p:txBody>
      </p:sp>
      <p:sp>
        <p:nvSpPr>
          <p:cNvPr id="345" name="PlaceHolder 3"/>
          <p:cNvSpPr>
            <a:spLocks noGrp="1"/>
          </p:cNvSpPr>
          <p:nvPr>
            <p:ph type="ftr" idx="22"/>
          </p:nvPr>
        </p:nvSpPr>
        <p:spPr>
          <a:xfrm>
            <a:off x="1972800" y="458100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346" name="PlaceHolder 4"/>
          <p:cNvSpPr>
            <a:spLocks noGrp="1"/>
          </p:cNvSpPr>
          <p:nvPr>
            <p:ph type="sldNum" idx="23"/>
          </p:nvPr>
        </p:nvSpPr>
        <p:spPr>
          <a:xfrm>
            <a:off x="8259120" y="4581000"/>
            <a:ext cx="42624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7908F439-1807-46EC-BB57-34D52AD3B9B3}"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347" name="PlaceHolder 5"/>
          <p:cNvSpPr>
            <a:spLocks noGrp="1"/>
          </p:cNvSpPr>
          <p:nvPr>
            <p:ph type="dt" idx="24"/>
          </p:nvPr>
        </p:nvSpPr>
        <p:spPr>
          <a:xfrm>
            <a:off x="7344360" y="458100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384" name="Google Shape;51;p13"/>
          <p:cNvGrpSpPr/>
          <p:nvPr/>
        </p:nvGrpSpPr>
        <p:grpSpPr>
          <a:xfrm>
            <a:off x="0" y="0"/>
            <a:ext cx="2130480" cy="5142600"/>
            <a:chOff x="0" y="0"/>
            <a:chExt cx="2130480" cy="5142600"/>
          </a:xfrm>
        </p:grpSpPr>
        <p:sp>
          <p:nvSpPr>
            <p:cNvPr id="385" name="Google Shape;52;p13"/>
            <p:cNvSpPr/>
            <p:nvPr/>
          </p:nvSpPr>
          <p:spPr>
            <a:xfrm>
              <a:off x="0" y="0"/>
              <a:ext cx="1071720" cy="3967200"/>
            </a:xfrm>
            <a:custGeom>
              <a:avLst/>
              <a:gdLst>
                <a:gd name="textAreaLeft" fmla="*/ 0 w 1071720"/>
                <a:gd name="textAreaRight" fmla="*/ 1072080 w 1071720"/>
                <a:gd name="textAreaTop" fmla="*/ 0 h 3967200"/>
                <a:gd name="textAreaBottom" fmla="*/ 3967560 h 3967200"/>
              </a:gdLst>
              <a:ahLst/>
              <a:rect l="textAreaLeft" t="textAreaTop" r="textAreaRight" b="textAreaBottom"/>
              <a:pathLst>
                <a:path w="676" h="3333">
                  <a:moveTo>
                    <a:pt x="0" y="3132"/>
                  </a:moveTo>
                  <a:lnTo>
                    <a:pt x="0" y="3312"/>
                  </a:lnTo>
                  <a:lnTo>
                    <a:pt x="126" y="3333"/>
                  </a:lnTo>
                  <a:lnTo>
                    <a:pt x="676" y="0"/>
                  </a:lnTo>
                  <a:lnTo>
                    <a:pt x="514" y="0"/>
                  </a:lnTo>
                  <a:lnTo>
                    <a:pt x="0" y="3132"/>
                  </a:lnTo>
                  <a:close/>
                </a:path>
              </a:pathLst>
            </a:custGeom>
            <a:solidFill>
              <a:schemeClr val="accent1"/>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86" name="Google Shape;53;p13"/>
            <p:cNvSpPr/>
            <p:nvPr/>
          </p:nvSpPr>
          <p:spPr>
            <a:xfrm>
              <a:off x="0" y="0"/>
              <a:ext cx="757440" cy="3467160"/>
            </a:xfrm>
            <a:custGeom>
              <a:avLst/>
              <a:gdLst>
                <a:gd name="textAreaLeft" fmla="*/ 0 w 757440"/>
                <a:gd name="textAreaRight" fmla="*/ 757800 w 757440"/>
                <a:gd name="textAreaTop" fmla="*/ 0 h 3467160"/>
                <a:gd name="textAreaBottom" fmla="*/ 3467520 h 3467160"/>
              </a:gdLst>
              <a:ahLst/>
              <a:rect l="textAreaLeft" t="textAreaTop" r="textAreaRight" b="textAreaBottom"/>
              <a:pathLst>
                <a:path w="478" h="2913">
                  <a:moveTo>
                    <a:pt x="478" y="0"/>
                  </a:moveTo>
                  <a:lnTo>
                    <a:pt x="318" y="0"/>
                  </a:lnTo>
                  <a:lnTo>
                    <a:pt x="0" y="1938"/>
                  </a:lnTo>
                  <a:lnTo>
                    <a:pt x="0" y="2913"/>
                  </a:lnTo>
                  <a:lnTo>
                    <a:pt x="478" y="0"/>
                  </a:lnTo>
                  <a:close/>
                </a:path>
              </a:pathLst>
            </a:custGeom>
            <a:solidFill>
              <a:srgbClr val="595959"/>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87" name="Google Shape;54;p13"/>
            <p:cNvSpPr/>
            <p:nvPr/>
          </p:nvSpPr>
          <p:spPr>
            <a:xfrm>
              <a:off x="0" y="4246920"/>
              <a:ext cx="905040" cy="895680"/>
            </a:xfrm>
            <a:custGeom>
              <a:avLst/>
              <a:gdLst>
                <a:gd name="textAreaLeft" fmla="*/ 0 w 905040"/>
                <a:gd name="textAreaRight" fmla="*/ 905400 w 905040"/>
                <a:gd name="textAreaTop" fmla="*/ 0 h 895680"/>
                <a:gd name="textAreaBottom" fmla="*/ 896040 h 895680"/>
              </a:gdLst>
              <a:ahLst/>
              <a:rect l="textAreaLeft" t="textAreaTop" r="textAreaRight" b="textAreaBottom"/>
              <a:pathLst>
                <a:path w="571" h="753">
                  <a:moveTo>
                    <a:pt x="0" y="0"/>
                  </a:moveTo>
                  <a:lnTo>
                    <a:pt x="0" y="12"/>
                  </a:lnTo>
                  <a:lnTo>
                    <a:pt x="538" y="753"/>
                  </a:lnTo>
                  <a:lnTo>
                    <a:pt x="571" y="753"/>
                  </a:lnTo>
                  <a:lnTo>
                    <a:pt x="0" y="0"/>
                  </a:lnTo>
                  <a:close/>
                </a:path>
              </a:pathLst>
            </a:custGeom>
            <a:solidFill>
              <a:srgbClr val="262626"/>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ffffff"/>
                </a:solidFill>
                <a:latin typeface="Arial"/>
              </a:endParaRPr>
            </a:p>
          </p:txBody>
        </p:sp>
        <p:sp>
          <p:nvSpPr>
            <p:cNvPr id="388" name="Google Shape;55;p13"/>
            <p:cNvSpPr/>
            <p:nvPr/>
          </p:nvSpPr>
          <p:spPr>
            <a:xfrm>
              <a:off x="0" y="3971880"/>
              <a:ext cx="1486080" cy="1170360"/>
            </a:xfrm>
            <a:custGeom>
              <a:avLst/>
              <a:gdLst>
                <a:gd name="textAreaLeft" fmla="*/ 0 w 1486080"/>
                <a:gd name="textAreaRight" fmla="*/ 1486440 w 1486080"/>
                <a:gd name="textAreaTop" fmla="*/ 0 h 1170360"/>
                <a:gd name="textAreaBottom" fmla="*/ 1170720 h 1170360"/>
              </a:gdLst>
              <a:ahLst/>
              <a:rect l="textAreaLeft" t="textAreaTop" r="textAreaRight" b="textAreaBottom"/>
              <a:pathLst>
                <a:path w="937" h="984">
                  <a:moveTo>
                    <a:pt x="0" y="0"/>
                  </a:moveTo>
                  <a:lnTo>
                    <a:pt x="0" y="3"/>
                  </a:lnTo>
                  <a:lnTo>
                    <a:pt x="901" y="984"/>
                  </a:lnTo>
                  <a:lnTo>
                    <a:pt x="937" y="984"/>
                  </a:lnTo>
                  <a:lnTo>
                    <a:pt x="0" y="0"/>
                  </a:lnTo>
                  <a:close/>
                </a:path>
              </a:pathLst>
            </a:custGeom>
            <a:solidFill>
              <a:srgbClr val="0b5982"/>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89" name="Google Shape;56;p13"/>
            <p:cNvSpPr/>
            <p:nvPr/>
          </p:nvSpPr>
          <p:spPr>
            <a:xfrm>
              <a:off x="0" y="3943440"/>
              <a:ext cx="2130480" cy="1199160"/>
            </a:xfrm>
            <a:custGeom>
              <a:avLst/>
              <a:gdLst>
                <a:gd name="textAreaLeft" fmla="*/ 0 w 2130480"/>
                <a:gd name="textAreaRight" fmla="*/ 2130840 w 2130480"/>
                <a:gd name="textAreaTop" fmla="*/ 0 h 1199160"/>
                <a:gd name="textAreaBottom" fmla="*/ 1199520 h 1199160"/>
              </a:gdLst>
              <a:ahLst/>
              <a:rect l="textAreaLeft" t="textAreaTop" r="textAreaRight" b="textAreaBottom"/>
              <a:pathLst>
                <a:path w="1343" h="1008">
                  <a:moveTo>
                    <a:pt x="0" y="24"/>
                  </a:moveTo>
                  <a:lnTo>
                    <a:pt x="937" y="1008"/>
                  </a:lnTo>
                  <a:lnTo>
                    <a:pt x="1343" y="1008"/>
                  </a:lnTo>
                  <a:lnTo>
                    <a:pt x="126" y="21"/>
                  </a:lnTo>
                  <a:lnTo>
                    <a:pt x="0" y="0"/>
                  </a:lnTo>
                  <a:lnTo>
                    <a:pt x="0" y="24"/>
                  </a:lnTo>
                  <a:close/>
                </a:path>
              </a:pathLst>
            </a:custGeom>
            <a:solidFill>
              <a:srgbClr val="1186c3"/>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390" name="Google Shape;57;p13"/>
            <p:cNvSpPr/>
            <p:nvPr/>
          </p:nvSpPr>
          <p:spPr>
            <a:xfrm>
              <a:off x="0" y="4018320"/>
              <a:ext cx="1376640" cy="1123920"/>
            </a:xfrm>
            <a:custGeom>
              <a:avLst/>
              <a:gdLst>
                <a:gd name="textAreaLeft" fmla="*/ 0 w 1376640"/>
                <a:gd name="textAreaRight" fmla="*/ 1377000 w 1376640"/>
                <a:gd name="textAreaTop" fmla="*/ 0 h 1123920"/>
                <a:gd name="textAreaBottom" fmla="*/ 1124280 h 1123920"/>
              </a:gdLst>
              <a:ahLst/>
              <a:rect l="textAreaLeft" t="textAreaTop" r="textAreaRight" b="textAreaBottom"/>
              <a:pathLst>
                <a:path w="868" h="945">
                  <a:moveTo>
                    <a:pt x="0" y="192"/>
                  </a:moveTo>
                  <a:lnTo>
                    <a:pt x="571" y="945"/>
                  </a:lnTo>
                  <a:lnTo>
                    <a:pt x="868" y="945"/>
                  </a:lnTo>
                  <a:lnTo>
                    <a:pt x="0" y="0"/>
                  </a:lnTo>
                  <a:lnTo>
                    <a:pt x="0" y="192"/>
                  </a:lnTo>
                  <a:close/>
                </a:path>
              </a:pathLst>
            </a:custGeom>
            <a:solidFill>
              <a:srgbClr val="3f3f3f"/>
            </a:solid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grpSp>
      <p:sp>
        <p:nvSpPr>
          <p:cNvPr id="39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buNone/>
            </a:pPr>
            <a:r>
              <a:rPr b="0" lang="pl-PL" sz="2200" spc="-1" strike="noStrike">
                <a:solidFill>
                  <a:srgbClr val="000000"/>
                </a:solidFill>
                <a:latin typeface="Arial"/>
              </a:rPr>
              <a:t>Kliknij, aby edytować format tekstu tytułu</a:t>
            </a:r>
            <a:endParaRPr b="0" lang="pl-PL" sz="2200" spc="-1" strike="noStrike">
              <a:solidFill>
                <a:srgbClr val="000000"/>
              </a:solidFill>
              <a:latin typeface="Arial"/>
            </a:endParaRPr>
          </a:p>
        </p:txBody>
      </p:sp>
      <p:sp>
        <p:nvSpPr>
          <p:cNvPr id="392" name="PlaceHolder 2"/>
          <p:cNvSpPr>
            <a:spLocks noGrp="1"/>
          </p:cNvSpPr>
          <p:nvPr>
            <p:ph type="ftr" idx="25"/>
          </p:nvPr>
        </p:nvSpPr>
        <p:spPr>
          <a:xfrm>
            <a:off x="1972800" y="4581000"/>
            <a:ext cx="5313240" cy="272520"/>
          </a:xfrm>
          <a:prstGeom prst="rect">
            <a:avLst/>
          </a:prstGeom>
          <a:noFill/>
          <a:ln w="0">
            <a:noFill/>
          </a:ln>
        </p:spPr>
        <p:txBody>
          <a:bodyPr lIns="91440" rIns="91440" tIns="45720" bIns="45720" anchor="ctr">
            <a:noAutofit/>
          </a:bodyPr>
          <a:lstStyle>
            <a:lvl1pPr indent="0" algn="ctr">
              <a:buNone/>
              <a:defRPr b="0" lang="pl-PL" sz="1400" spc="-1" strike="noStrike">
                <a:solidFill>
                  <a:srgbClr val="000000"/>
                </a:solidFill>
                <a:latin typeface="Times New Roman"/>
              </a:defRPr>
            </a:lvl1pPr>
          </a:lstStyle>
          <a:p>
            <a:pPr indent="0" algn="ctr">
              <a:buNone/>
            </a:pPr>
            <a:r>
              <a:rPr b="0" lang="pl-PL" sz="1400" spc="-1" strike="noStrike">
                <a:solidFill>
                  <a:srgbClr val="000000"/>
                </a:solidFill>
                <a:latin typeface="Times New Roman"/>
              </a:rPr>
              <a:t>&lt;stopka&gt;</a:t>
            </a:r>
            <a:endParaRPr b="0" lang="pl-PL" sz="1400" spc="-1" strike="noStrike">
              <a:solidFill>
                <a:srgbClr val="000000"/>
              </a:solidFill>
              <a:latin typeface="Times New Roman"/>
            </a:endParaRPr>
          </a:p>
        </p:txBody>
      </p:sp>
      <p:sp>
        <p:nvSpPr>
          <p:cNvPr id="393" name="PlaceHolder 3"/>
          <p:cNvSpPr>
            <a:spLocks noGrp="1"/>
          </p:cNvSpPr>
          <p:nvPr>
            <p:ph type="sldNum" idx="26"/>
          </p:nvPr>
        </p:nvSpPr>
        <p:spPr>
          <a:xfrm>
            <a:off x="8259120" y="4581000"/>
            <a:ext cx="426240" cy="272520"/>
          </a:xfrm>
          <a:prstGeom prst="rect">
            <a:avLst/>
          </a:prstGeom>
          <a:noFill/>
          <a:ln w="0">
            <a:noFill/>
          </a:ln>
        </p:spPr>
        <p:txBody>
          <a:bodyPr lIns="91440" rIns="91440" tIns="45720" bIns="45720" anchor="ctr">
            <a:noAutofit/>
          </a:bodyPr>
          <a:lstStyle>
            <a:lvl1pPr indent="0" algn="r">
              <a:lnSpc>
                <a:spcPct val="100000"/>
              </a:lnSpc>
              <a:buNone/>
              <a:tabLst>
                <a:tab algn="l" pos="0"/>
              </a:tabLst>
              <a:defRPr b="0" lang="pl" sz="1000" spc="-1" strike="noStrike">
                <a:solidFill>
                  <a:schemeClr val="dk1"/>
                </a:solidFill>
                <a:latin typeface="Corbel"/>
                <a:ea typeface="Corbel"/>
              </a:defRPr>
            </a:lvl1pPr>
          </a:lstStyle>
          <a:p>
            <a:pPr indent="0" algn="r">
              <a:lnSpc>
                <a:spcPct val="100000"/>
              </a:lnSpc>
              <a:buNone/>
              <a:tabLst>
                <a:tab algn="l" pos="0"/>
              </a:tabLst>
            </a:pPr>
            <a:fld id="{EEDE43BD-72B6-4E3F-84E6-6954ED83AB7D}" type="slidenum">
              <a:rPr b="0" lang="pl" sz="1000" spc="-1" strike="noStrike">
                <a:solidFill>
                  <a:schemeClr val="dk1"/>
                </a:solidFill>
                <a:latin typeface="Corbel"/>
                <a:ea typeface="Corbel"/>
              </a:rPr>
              <a:t>&lt;numer&gt;</a:t>
            </a:fld>
            <a:endParaRPr b="0" lang="pl-PL" sz="1000" spc="-1" strike="noStrike">
              <a:solidFill>
                <a:srgbClr val="000000"/>
              </a:solidFill>
              <a:latin typeface="Times New Roman"/>
            </a:endParaRPr>
          </a:p>
        </p:txBody>
      </p:sp>
      <p:sp>
        <p:nvSpPr>
          <p:cNvPr id="394" name="PlaceHolder 4"/>
          <p:cNvSpPr>
            <a:spLocks noGrp="1"/>
          </p:cNvSpPr>
          <p:nvPr>
            <p:ph type="dt" idx="27"/>
          </p:nvPr>
        </p:nvSpPr>
        <p:spPr>
          <a:xfrm>
            <a:off x="7344360" y="4581000"/>
            <a:ext cx="856080" cy="272520"/>
          </a:xfrm>
          <a:prstGeom prst="rect">
            <a:avLst/>
          </a:prstGeom>
          <a:noFill/>
          <a:ln w="0">
            <a:noFill/>
          </a:ln>
        </p:spPr>
        <p:txBody>
          <a:bodyPr lIns="91440" rIns="91440" tIns="45720" bIns="45720" anchor="ctr">
            <a:noAutofit/>
          </a:bodyPr>
          <a:lstStyle>
            <a:lvl1pPr indent="0">
              <a:buNone/>
              <a:defRPr b="0" lang="pl-PL" sz="1400" spc="-1" strike="noStrike">
                <a:solidFill>
                  <a:srgbClr val="000000"/>
                </a:solidFill>
                <a:latin typeface="Times New Roman"/>
              </a:defRPr>
            </a:lvl1pPr>
          </a:lstStyle>
          <a:p>
            <a:pPr indent="0">
              <a:buNone/>
            </a:pPr>
            <a:r>
              <a:rPr b="0" lang="pl-PL" sz="1400" spc="-1" strike="noStrike">
                <a:solidFill>
                  <a:srgbClr val="000000"/>
                </a:solidFill>
                <a:latin typeface="Times New Roman"/>
              </a:rPr>
              <a:t>&lt;data/godzina&gt;</a:t>
            </a:r>
            <a:endParaRPr b="0" lang="pl-PL" sz="1400" spc="-1" strike="noStrike">
              <a:solidFill>
                <a:srgbClr val="000000"/>
              </a:solidFill>
              <a:latin typeface="Times New Roman"/>
            </a:endParaRPr>
          </a:p>
        </p:txBody>
      </p:sp>
      <p:sp>
        <p:nvSpPr>
          <p:cNvPr id="395" name="PlaceHolder 5"/>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pl-PL" sz="1400" spc="-1" strike="noStrike">
                <a:solidFill>
                  <a:srgbClr val="000000"/>
                </a:solidFill>
                <a:latin typeface="Arial"/>
              </a:rPr>
              <a:t>Kliknij, aby edytować format tekstu konspektu</a:t>
            </a:r>
            <a:endParaRPr b="0" lang="pl-PL"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pl-PL" sz="1400" spc="-1" strike="noStrike">
                <a:solidFill>
                  <a:srgbClr val="000000"/>
                </a:solidFill>
                <a:latin typeface="Arial"/>
              </a:rPr>
              <a:t>Drugi poziom konspektu</a:t>
            </a:r>
            <a:endParaRPr b="0" lang="pl-PL"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pl-PL" sz="1400" spc="-1" strike="noStrike">
                <a:solidFill>
                  <a:srgbClr val="000000"/>
                </a:solidFill>
                <a:latin typeface="Arial"/>
              </a:rPr>
              <a:t>Trzeci poziom konspektu</a:t>
            </a:r>
            <a:endParaRPr b="0" lang="pl-PL"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pl-PL" sz="1400" spc="-1" strike="noStrike">
                <a:solidFill>
                  <a:srgbClr val="000000"/>
                </a:solidFill>
                <a:latin typeface="Arial"/>
              </a:rPr>
              <a:t>Czwarty poziom konspektu</a:t>
            </a:r>
            <a:endParaRPr b="0" lang="pl-PL"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pl-PL" sz="2000" spc="-1" strike="noStrike">
                <a:solidFill>
                  <a:srgbClr val="000000"/>
                </a:solidFill>
                <a:latin typeface="Arial"/>
              </a:rPr>
              <a:t>Piąty poziom konspektu</a:t>
            </a:r>
            <a:endParaRPr b="0" lang="pl-PL"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pl-PL" sz="2000" spc="-1" strike="noStrike">
                <a:solidFill>
                  <a:srgbClr val="000000"/>
                </a:solidFill>
                <a:latin typeface="Arial"/>
              </a:rPr>
              <a:t>Szósty poziom konspektu</a:t>
            </a:r>
            <a:endParaRPr b="0" lang="pl-PL"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pl-PL" sz="2000" spc="-1" strike="noStrike">
                <a:solidFill>
                  <a:srgbClr val="000000"/>
                </a:solidFill>
                <a:latin typeface="Arial"/>
              </a:rPr>
              <a:t>Siódmy poziom konspektu</a:t>
            </a:r>
            <a:endParaRPr b="0" lang="pl-PL"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9.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9.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61.xml"/>
</Relationships>
</file>

<file path=ppt/slides/_rels/slide10.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73.xml"/>
</Relationships>
</file>

<file path=ppt/slides/_rels/slide1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61.xml"/>
</Relationships>
</file>

<file path=ppt/slides/_rels/slide1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73.xml"/>
</Relationships>
</file>

<file path=ppt/slides/_rels/slide1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6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6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18.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99.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99.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99.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99.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99.xml"/>
</Relationships>
</file>

<file path=ppt/slides/_rels/slide35.xml.rels><?xml version="1.0" encoding="UTF-8"?>
<Relationships xmlns="http://schemas.openxmlformats.org/package/2006/relationships"><Relationship Id="rId1" Type="http://schemas.openxmlformats.org/officeDocument/2006/relationships/hyperlink" Target="mailto:ggrzadziel@interia.pl" TargetMode="External"/><Relationship Id="rId2" Type="http://schemas.openxmlformats.org/officeDocument/2006/relationships/slideLayout" Target="../slideLayouts/slideLayout9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PlaceHolder 1"/>
          <p:cNvSpPr>
            <a:spLocks noGrp="1"/>
          </p:cNvSpPr>
          <p:nvPr>
            <p:ph type="title"/>
          </p:nvPr>
        </p:nvSpPr>
        <p:spPr>
          <a:xfrm>
            <a:off x="982080" y="343080"/>
            <a:ext cx="7703280" cy="1484640"/>
          </a:xfrm>
          <a:prstGeom prst="rect">
            <a:avLst/>
          </a:prstGeom>
          <a:noFill/>
          <a:ln w="0">
            <a:noFill/>
          </a:ln>
        </p:spPr>
        <p:txBody>
          <a:bodyPr lIns="91440" rIns="91440" tIns="45720" bIns="45720" anchor="ctr">
            <a:normAutofit fontScale="61827"/>
          </a:bodyPr>
          <a:p>
            <a:pPr indent="0" algn="ctr">
              <a:lnSpc>
                <a:spcPct val="100000"/>
              </a:lnSpc>
              <a:buNone/>
              <a:tabLst>
                <a:tab algn="l" pos="0"/>
              </a:tabLst>
            </a:pPr>
            <a:br>
              <a:rPr sz="4000"/>
            </a:br>
            <a:r>
              <a:rPr b="0" lang="pl" sz="4000" spc="-1" strike="noStrike">
                <a:solidFill>
                  <a:srgbClr val="000000"/>
                </a:solidFill>
                <a:latin typeface="Arial"/>
                <a:ea typeface="Arial"/>
              </a:rPr>
              <a:t>“</a:t>
            </a:r>
            <a:r>
              <a:rPr b="1" lang="pl" sz="3100" spc="-1" strike="noStrike">
                <a:solidFill>
                  <a:schemeClr val="dk1"/>
                </a:solidFill>
                <a:latin typeface="Corbel"/>
                <a:ea typeface="Corbel"/>
              </a:rPr>
              <a:t>METODYKA planowania, plan roczny, plan obozu, mikrocykl i inne”</a:t>
            </a:r>
            <a:br>
              <a:rPr sz="3100"/>
            </a:br>
            <a:r>
              <a:rPr b="0" lang="pl" sz="4000" spc="-1" strike="noStrike">
                <a:solidFill>
                  <a:schemeClr val="dk1"/>
                </a:solidFill>
                <a:latin typeface="Corbel"/>
                <a:ea typeface="Corbel"/>
              </a:rPr>
              <a:t> </a:t>
            </a:r>
            <a:r>
              <a:rPr b="0" lang="pl" sz="2650" spc="-1" strike="noStrike">
                <a:solidFill>
                  <a:schemeClr val="dk1"/>
                </a:solidFill>
                <a:latin typeface="Corbel"/>
                <a:ea typeface="Corbel"/>
              </a:rPr>
              <a:t>Grzegorz Grządziel </a:t>
            </a:r>
            <a:br>
              <a:rPr sz="2650"/>
            </a:br>
            <a:r>
              <a:rPr b="0" lang="pl" sz="2650" spc="-1" strike="noStrike">
                <a:solidFill>
                  <a:schemeClr val="dk1"/>
                </a:solidFill>
                <a:latin typeface="Corbel"/>
                <a:ea typeface="Corbel"/>
              </a:rPr>
              <a:t>Zasłużony trener PZPS</a:t>
            </a:r>
            <a:endParaRPr b="0" lang="pl-PL" sz="2650" spc="-1" strike="noStrike">
              <a:solidFill>
                <a:srgbClr val="000000"/>
              </a:solidFill>
              <a:latin typeface="Arial"/>
            </a:endParaRPr>
          </a:p>
        </p:txBody>
      </p:sp>
      <p:pic>
        <p:nvPicPr>
          <p:cNvPr id="439" name="Google Shape;537;p78" descr="C:\Users\awf21\Desktop\73361292_404947947083750_1660682266440892416_o.jpg"/>
          <p:cNvPicPr/>
          <p:nvPr/>
        </p:nvPicPr>
        <p:blipFill>
          <a:blip r:embed="rId1"/>
          <a:stretch/>
        </p:blipFill>
        <p:spPr>
          <a:xfrm>
            <a:off x="2620080" y="2447640"/>
            <a:ext cx="3903480" cy="25369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0" name="PlaceHolder 1"/>
          <p:cNvSpPr>
            <a:spLocks noGrp="1"/>
          </p:cNvSpPr>
          <p:nvPr>
            <p:ph type="title"/>
          </p:nvPr>
        </p:nvSpPr>
        <p:spPr>
          <a:xfrm>
            <a:off x="1129680" y="205200"/>
            <a:ext cx="7556760" cy="858240"/>
          </a:xfrm>
          <a:prstGeom prst="rect">
            <a:avLst/>
          </a:prstGeom>
          <a:noFill/>
          <a:ln w="0">
            <a:noFill/>
          </a:ln>
        </p:spPr>
        <p:txBody>
          <a:bodyPr lIns="0" rIns="0" tIns="0" bIns="0" anchor="ctr">
            <a:noAutofit/>
          </a:bodyPr>
          <a:p>
            <a:pPr indent="0">
              <a:lnSpc>
                <a:spcPct val="100000"/>
              </a:lnSpc>
              <a:buNone/>
              <a:tabLst>
                <a:tab algn="l" pos="0"/>
              </a:tabLst>
            </a:pPr>
            <a:r>
              <a:rPr b="1" lang="pl" sz="2100" spc="-1" strike="noStrike">
                <a:solidFill>
                  <a:srgbClr val="000000"/>
                </a:solidFill>
                <a:latin typeface="Arial"/>
                <a:ea typeface="Arial"/>
              </a:rPr>
              <a:t>Kilka uwag, sentencji na początek</a:t>
            </a:r>
            <a:endParaRPr b="0" lang="pl-PL" sz="2100" spc="-1" strike="noStrike">
              <a:solidFill>
                <a:srgbClr val="000000"/>
              </a:solidFill>
              <a:latin typeface="Arial"/>
            </a:endParaRPr>
          </a:p>
        </p:txBody>
      </p:sp>
      <p:sp>
        <p:nvSpPr>
          <p:cNvPr id="441" name="PlaceHolder 2"/>
          <p:cNvSpPr>
            <a:spLocks noGrp="1"/>
          </p:cNvSpPr>
          <p:nvPr>
            <p:ph type="subTitle"/>
          </p:nvPr>
        </p:nvSpPr>
        <p:spPr>
          <a:xfrm>
            <a:off x="1129680" y="885600"/>
            <a:ext cx="7556760" cy="3780720"/>
          </a:xfrm>
          <a:prstGeom prst="rect">
            <a:avLst/>
          </a:prstGeom>
          <a:noFill/>
          <a:ln w="0">
            <a:noFill/>
          </a:ln>
        </p:spPr>
        <p:txBody>
          <a:bodyPr lIns="0" rIns="0" tIns="0" bIns="0" anchor="ctr">
            <a:noAutofit/>
          </a:bodyPr>
          <a:p>
            <a:pPr marL="457200" indent="-317520">
              <a:lnSpc>
                <a:spcPct val="100000"/>
              </a:lnSpc>
              <a:buClr>
                <a:srgbClr val="0369a3"/>
              </a:buClr>
              <a:buFont typeface="Arial"/>
              <a:buChar char="●"/>
            </a:pPr>
            <a:r>
              <a:rPr b="0" lang="pl" sz="1800" spc="-1" strike="noStrike">
                <a:solidFill>
                  <a:srgbClr val="000000"/>
                </a:solidFill>
                <a:latin typeface="Arial"/>
                <a:ea typeface="Arial"/>
              </a:rPr>
              <a:t>Zawsze jestem gotów się uczyć, chociaż nie zawsze chcę, żeby mnie uczono.</a:t>
            </a:r>
            <a:endParaRPr b="0" lang="pl-PL" sz="1800" spc="-1" strike="noStrike">
              <a:solidFill>
                <a:srgbClr val="000000"/>
              </a:solidFill>
              <a:latin typeface="Arial"/>
            </a:endParaRPr>
          </a:p>
          <a:p>
            <a:pPr marL="457200" indent="0">
              <a:lnSpc>
                <a:spcPct val="100000"/>
              </a:lnSpc>
              <a:buNone/>
              <a:tabLst>
                <a:tab algn="l" pos="0"/>
              </a:tabLst>
            </a:pPr>
            <a:endParaRPr b="0" lang="pl-PL" sz="1800" spc="-1" strike="noStrike">
              <a:solidFill>
                <a:srgbClr val="000000"/>
              </a:solidFill>
              <a:latin typeface="Arial"/>
            </a:endParaRPr>
          </a:p>
          <a:p>
            <a:pPr marL="457200" indent="-317520">
              <a:lnSpc>
                <a:spcPct val="100000"/>
              </a:lnSpc>
              <a:buClr>
                <a:srgbClr val="0369a3"/>
              </a:buClr>
              <a:buFont typeface="Arial"/>
              <a:buChar char="●"/>
              <a:tabLst>
                <a:tab algn="l" pos="0"/>
              </a:tabLst>
            </a:pPr>
            <a:r>
              <a:rPr b="0" lang="pl" sz="1800" spc="-1" strike="noStrike">
                <a:solidFill>
                  <a:srgbClr val="000000"/>
                </a:solidFill>
                <a:latin typeface="Arial"/>
                <a:ea typeface="Arial"/>
              </a:rPr>
              <a:t>Sukces to przechodzenie od porażki do porażki bez utraty entuzjazmu.</a:t>
            </a:r>
            <a:endParaRPr b="0" lang="pl-PL" sz="1800" spc="-1" strike="noStrike">
              <a:solidFill>
                <a:srgbClr val="000000"/>
              </a:solidFill>
              <a:latin typeface="Arial"/>
            </a:endParaRPr>
          </a:p>
          <a:p>
            <a:pPr marL="457200" indent="0">
              <a:lnSpc>
                <a:spcPct val="100000"/>
              </a:lnSpc>
              <a:buNone/>
              <a:tabLst>
                <a:tab algn="l" pos="0"/>
              </a:tabLst>
            </a:pPr>
            <a:endParaRPr b="0" lang="pl-PL" sz="1800" spc="-1" strike="noStrike">
              <a:solidFill>
                <a:srgbClr val="000000"/>
              </a:solidFill>
              <a:latin typeface="Arial"/>
            </a:endParaRPr>
          </a:p>
          <a:p>
            <a:pPr marL="457200" indent="-317520">
              <a:lnSpc>
                <a:spcPct val="100000"/>
              </a:lnSpc>
              <a:buClr>
                <a:srgbClr val="0369a3"/>
              </a:buClr>
              <a:buFont typeface="Arial"/>
              <a:buChar char="●"/>
              <a:tabLst>
                <a:tab algn="l" pos="0"/>
              </a:tabLst>
            </a:pPr>
            <a:r>
              <a:rPr b="0" lang="pl" sz="1800" spc="-1" strike="noStrike">
                <a:solidFill>
                  <a:srgbClr val="000000"/>
                </a:solidFill>
                <a:latin typeface="Arial"/>
                <a:ea typeface="Arial"/>
              </a:rPr>
              <a:t>Są dwa dni mało ważne, którymi się nie warto martwić w życiu dzień; wczorajszy i jutrzejszy.</a:t>
            </a:r>
            <a:endParaRPr b="0" lang="pl-PL" sz="1800" spc="-1" strike="noStrike">
              <a:solidFill>
                <a:srgbClr val="000000"/>
              </a:solidFill>
              <a:latin typeface="Arial"/>
            </a:endParaRPr>
          </a:p>
          <a:p>
            <a:pPr marL="457200" indent="0">
              <a:lnSpc>
                <a:spcPct val="100000"/>
              </a:lnSpc>
              <a:buNone/>
              <a:tabLst>
                <a:tab algn="l" pos="0"/>
              </a:tabLst>
            </a:pPr>
            <a:endParaRPr b="0" lang="pl-PL" sz="1800" spc="-1" strike="noStrike">
              <a:solidFill>
                <a:srgbClr val="000000"/>
              </a:solidFill>
              <a:latin typeface="Arial"/>
            </a:endParaRPr>
          </a:p>
          <a:p>
            <a:pPr marL="457200" indent="-317520">
              <a:lnSpc>
                <a:spcPct val="100000"/>
              </a:lnSpc>
              <a:buClr>
                <a:srgbClr val="0369a3"/>
              </a:buClr>
              <a:buFont typeface="Arial"/>
              <a:buChar char="●"/>
              <a:tabLst>
                <a:tab algn="l" pos="0"/>
              </a:tabLst>
            </a:pPr>
            <a:r>
              <a:rPr b="0" lang="pl" sz="1800" spc="-1" strike="noStrike">
                <a:solidFill>
                  <a:srgbClr val="000000"/>
                </a:solidFill>
                <a:latin typeface="Arial"/>
                <a:ea typeface="Arial"/>
              </a:rPr>
              <a:t>My wolimy powiedzieć są dwa dni najważniejsze w planowaniu; dzień wczorajszy i dzień jutrzejszy.</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2"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4000" spc="-1" strike="noStrike">
                <a:solidFill>
                  <a:schemeClr val="dk1"/>
                </a:solidFill>
                <a:latin typeface="Corbel"/>
                <a:ea typeface="Corbel"/>
              </a:rPr>
              <a:t>Struktura siatkówki</a:t>
            </a:r>
            <a:endParaRPr b="0" lang="pl-PL" sz="4000" spc="-1" strike="noStrike">
              <a:solidFill>
                <a:srgbClr val="000000"/>
              </a:solidFill>
              <a:latin typeface="Arial"/>
            </a:endParaRPr>
          </a:p>
        </p:txBody>
      </p:sp>
      <p:grpSp>
        <p:nvGrpSpPr>
          <p:cNvPr id="443" name="Google Shape;549;p80"/>
          <p:cNvGrpSpPr/>
          <p:nvPr/>
        </p:nvGrpSpPr>
        <p:grpSpPr>
          <a:xfrm>
            <a:off x="952200" y="1200600"/>
            <a:ext cx="7239240" cy="3393360"/>
            <a:chOff x="952200" y="1200600"/>
            <a:chExt cx="7239240" cy="3393360"/>
          </a:xfrm>
        </p:grpSpPr>
        <p:sp>
          <p:nvSpPr>
            <p:cNvPr id="444" name="Google Shape;550;p80"/>
            <p:cNvSpPr/>
            <p:nvPr/>
          </p:nvSpPr>
          <p:spPr>
            <a:xfrm>
              <a:off x="952200" y="1200600"/>
              <a:ext cx="2261880" cy="1017720"/>
            </a:xfrm>
            <a:prstGeom prst="rect">
              <a:avLst/>
            </a:prstGeom>
            <a:solidFill>
              <a:srgbClr val="2faaec"/>
            </a:solidFill>
            <a:ln cap="rnd" w="15875">
              <a:solidFill>
                <a:srgbClr val="ffffff"/>
              </a:solidFill>
              <a:round/>
            </a:ln>
          </p:spPr>
          <p:style>
            <a:lnRef idx="0"/>
            <a:fillRef idx="0"/>
            <a:effectRef idx="0"/>
            <a:fontRef idx="minor"/>
          </p:style>
          <p:txBody>
            <a:bodyPr tIns="91440" bIns="91440" anchor="ctr">
              <a:noAutofit/>
            </a:bodyPr>
            <a:p>
              <a:pPr>
                <a:lnSpc>
                  <a:spcPct val="100000"/>
                </a:lnSpc>
                <a:tabLst>
                  <a:tab algn="l" pos="0"/>
                </a:tabLst>
              </a:pPr>
              <a:endParaRPr b="0" lang="pl-PL" sz="1400" spc="-1" strike="noStrike">
                <a:solidFill>
                  <a:srgbClr val="000000"/>
                </a:solidFill>
                <a:latin typeface="Arial"/>
              </a:endParaRPr>
            </a:p>
          </p:txBody>
        </p:sp>
        <p:sp>
          <p:nvSpPr>
            <p:cNvPr id="445" name="Google Shape;551;p80"/>
            <p:cNvSpPr/>
            <p:nvPr/>
          </p:nvSpPr>
          <p:spPr>
            <a:xfrm>
              <a:off x="952200" y="1200600"/>
              <a:ext cx="2261880" cy="1017720"/>
            </a:xfrm>
            <a:prstGeom prst="rect">
              <a:avLst/>
            </a:prstGeom>
            <a:noFill/>
            <a:ln w="0">
              <a:noFill/>
            </a:ln>
          </p:spPr>
          <p:style>
            <a:lnRef idx="0"/>
            <a:fillRef idx="0"/>
            <a:effectRef idx="0"/>
            <a:fontRef idx="minor"/>
          </p:style>
          <p:txBody>
            <a:bodyPr lIns="87480" rIns="87480" tIns="87480" bIns="87480" anchor="ctr">
              <a:noAutofit/>
            </a:bodyPr>
            <a:p>
              <a:pPr algn="ctr">
                <a:lnSpc>
                  <a:spcPct val="90000"/>
                </a:lnSpc>
                <a:tabLst>
                  <a:tab algn="l" pos="0"/>
                </a:tabLst>
              </a:pPr>
              <a:r>
                <a:rPr b="0" lang="pl" sz="2300" spc="-1" strike="noStrike">
                  <a:solidFill>
                    <a:schemeClr val="lt1"/>
                  </a:solidFill>
                  <a:latin typeface="Corbel"/>
                  <a:ea typeface="Corbel"/>
                </a:rPr>
                <a:t>Technika</a:t>
              </a:r>
              <a:endParaRPr b="0" lang="pl-PL" sz="2300" spc="-1" strike="noStrike">
                <a:solidFill>
                  <a:srgbClr val="000000"/>
                </a:solidFill>
                <a:latin typeface="Arial"/>
              </a:endParaRPr>
            </a:p>
          </p:txBody>
        </p:sp>
        <p:sp>
          <p:nvSpPr>
            <p:cNvPr id="446" name="Google Shape;552;p80"/>
            <p:cNvSpPr/>
            <p:nvPr/>
          </p:nvSpPr>
          <p:spPr>
            <a:xfrm>
              <a:off x="3440880" y="1200600"/>
              <a:ext cx="2261880" cy="1017720"/>
            </a:xfrm>
            <a:prstGeom prst="rect">
              <a:avLst/>
            </a:prstGeom>
            <a:solidFill>
              <a:srgbClr val="2faaec"/>
            </a:solidFill>
            <a:ln cap="rnd" w="15875">
              <a:solidFill>
                <a:srgbClr val="ffffff"/>
              </a:solidFill>
              <a:round/>
            </a:ln>
          </p:spPr>
          <p:style>
            <a:lnRef idx="0"/>
            <a:fillRef idx="0"/>
            <a:effectRef idx="0"/>
            <a:fontRef idx="minor"/>
          </p:style>
          <p:txBody>
            <a:bodyPr tIns="91440" bIns="91440" anchor="ctr">
              <a:noAutofit/>
            </a:bodyPr>
            <a:p>
              <a:pPr>
                <a:lnSpc>
                  <a:spcPct val="100000"/>
                </a:lnSpc>
                <a:tabLst>
                  <a:tab algn="l" pos="0"/>
                </a:tabLst>
              </a:pPr>
              <a:endParaRPr b="0" lang="pl-PL" sz="1400" spc="-1" strike="noStrike">
                <a:solidFill>
                  <a:srgbClr val="000000"/>
                </a:solidFill>
                <a:latin typeface="Arial"/>
              </a:endParaRPr>
            </a:p>
          </p:txBody>
        </p:sp>
        <p:sp>
          <p:nvSpPr>
            <p:cNvPr id="447" name="Google Shape;553;p80"/>
            <p:cNvSpPr/>
            <p:nvPr/>
          </p:nvSpPr>
          <p:spPr>
            <a:xfrm>
              <a:off x="3440880" y="1200600"/>
              <a:ext cx="2261880" cy="1017720"/>
            </a:xfrm>
            <a:prstGeom prst="rect">
              <a:avLst/>
            </a:prstGeom>
            <a:noFill/>
            <a:ln w="0">
              <a:noFill/>
            </a:ln>
          </p:spPr>
          <p:style>
            <a:lnRef idx="0"/>
            <a:fillRef idx="0"/>
            <a:effectRef idx="0"/>
            <a:fontRef idx="minor"/>
          </p:style>
          <p:txBody>
            <a:bodyPr lIns="87480" rIns="87480" tIns="87480" bIns="87480" anchor="ctr">
              <a:noAutofit/>
            </a:bodyPr>
            <a:p>
              <a:pPr algn="ctr">
                <a:lnSpc>
                  <a:spcPct val="90000"/>
                </a:lnSpc>
                <a:tabLst>
                  <a:tab algn="l" pos="0"/>
                </a:tabLst>
              </a:pPr>
              <a:r>
                <a:rPr b="0" lang="pl" sz="2300" spc="-1" strike="noStrike">
                  <a:solidFill>
                    <a:schemeClr val="lt1"/>
                  </a:solidFill>
                  <a:latin typeface="Corbel"/>
                  <a:ea typeface="Corbel"/>
                </a:rPr>
                <a:t>Taktyka indywidualna</a:t>
              </a:r>
              <a:endParaRPr b="0" lang="pl-PL" sz="2300" spc="-1" strike="noStrike">
                <a:solidFill>
                  <a:srgbClr val="000000"/>
                </a:solidFill>
                <a:latin typeface="Arial"/>
              </a:endParaRPr>
            </a:p>
          </p:txBody>
        </p:sp>
        <p:sp>
          <p:nvSpPr>
            <p:cNvPr id="448" name="Google Shape;554;p80"/>
            <p:cNvSpPr/>
            <p:nvPr/>
          </p:nvSpPr>
          <p:spPr>
            <a:xfrm>
              <a:off x="5929560" y="1200600"/>
              <a:ext cx="2261880" cy="1017720"/>
            </a:xfrm>
            <a:prstGeom prst="rect">
              <a:avLst/>
            </a:prstGeom>
            <a:solidFill>
              <a:srgbClr val="2faaec"/>
            </a:solidFill>
            <a:ln cap="rnd" w="15875">
              <a:solidFill>
                <a:srgbClr val="ffffff"/>
              </a:solidFill>
              <a:round/>
            </a:ln>
          </p:spPr>
          <p:style>
            <a:lnRef idx="0"/>
            <a:fillRef idx="0"/>
            <a:effectRef idx="0"/>
            <a:fontRef idx="minor"/>
          </p:style>
          <p:txBody>
            <a:bodyPr tIns="91440" bIns="91440" anchor="ctr">
              <a:noAutofit/>
            </a:bodyPr>
            <a:p>
              <a:pPr>
                <a:lnSpc>
                  <a:spcPct val="100000"/>
                </a:lnSpc>
                <a:tabLst>
                  <a:tab algn="l" pos="0"/>
                </a:tabLst>
              </a:pPr>
              <a:endParaRPr b="0" lang="pl-PL" sz="1400" spc="-1" strike="noStrike">
                <a:solidFill>
                  <a:srgbClr val="000000"/>
                </a:solidFill>
                <a:latin typeface="Arial"/>
              </a:endParaRPr>
            </a:p>
          </p:txBody>
        </p:sp>
        <p:sp>
          <p:nvSpPr>
            <p:cNvPr id="449" name="Google Shape;555;p80"/>
            <p:cNvSpPr/>
            <p:nvPr/>
          </p:nvSpPr>
          <p:spPr>
            <a:xfrm>
              <a:off x="5929560" y="1200600"/>
              <a:ext cx="2261880" cy="1017720"/>
            </a:xfrm>
            <a:prstGeom prst="rect">
              <a:avLst/>
            </a:prstGeom>
            <a:noFill/>
            <a:ln w="0">
              <a:noFill/>
            </a:ln>
          </p:spPr>
          <p:style>
            <a:lnRef idx="0"/>
            <a:fillRef idx="0"/>
            <a:effectRef idx="0"/>
            <a:fontRef idx="minor"/>
          </p:style>
          <p:txBody>
            <a:bodyPr lIns="87480" rIns="87480" tIns="87480" bIns="87480" anchor="ctr">
              <a:noAutofit/>
            </a:bodyPr>
            <a:p>
              <a:pPr algn="ctr">
                <a:lnSpc>
                  <a:spcPct val="90000"/>
                </a:lnSpc>
                <a:tabLst>
                  <a:tab algn="l" pos="0"/>
                </a:tabLst>
              </a:pPr>
              <a:r>
                <a:rPr b="0" lang="pl" sz="2300" spc="-1" strike="noStrike">
                  <a:solidFill>
                    <a:schemeClr val="lt1"/>
                  </a:solidFill>
                  <a:latin typeface="Corbel"/>
                  <a:ea typeface="Corbel"/>
                </a:rPr>
                <a:t>Taktyka zespołowa</a:t>
              </a:r>
              <a:endParaRPr b="0" lang="pl-PL" sz="2300" spc="-1" strike="noStrike">
                <a:solidFill>
                  <a:srgbClr val="000000"/>
                </a:solidFill>
                <a:latin typeface="Arial"/>
              </a:endParaRPr>
            </a:p>
          </p:txBody>
        </p:sp>
        <p:sp>
          <p:nvSpPr>
            <p:cNvPr id="450" name="Google Shape;556;p80"/>
            <p:cNvSpPr/>
            <p:nvPr/>
          </p:nvSpPr>
          <p:spPr>
            <a:xfrm>
              <a:off x="952200" y="2388240"/>
              <a:ext cx="2261880" cy="1017720"/>
            </a:xfrm>
            <a:prstGeom prst="rect">
              <a:avLst/>
            </a:prstGeom>
            <a:solidFill>
              <a:srgbClr val="2faaec"/>
            </a:solidFill>
            <a:ln cap="rnd" w="15875">
              <a:solidFill>
                <a:srgbClr val="ffffff"/>
              </a:solidFill>
              <a:round/>
            </a:ln>
          </p:spPr>
          <p:style>
            <a:lnRef idx="0"/>
            <a:fillRef idx="0"/>
            <a:effectRef idx="0"/>
            <a:fontRef idx="minor"/>
          </p:style>
          <p:txBody>
            <a:bodyPr tIns="91440" bIns="91440" anchor="ctr">
              <a:noAutofit/>
            </a:bodyPr>
            <a:p>
              <a:pPr>
                <a:lnSpc>
                  <a:spcPct val="100000"/>
                </a:lnSpc>
                <a:tabLst>
                  <a:tab algn="l" pos="0"/>
                </a:tabLst>
              </a:pPr>
              <a:endParaRPr b="0" lang="pl-PL" sz="1400" spc="-1" strike="noStrike">
                <a:solidFill>
                  <a:srgbClr val="000000"/>
                </a:solidFill>
                <a:latin typeface="Arial"/>
              </a:endParaRPr>
            </a:p>
          </p:txBody>
        </p:sp>
        <p:sp>
          <p:nvSpPr>
            <p:cNvPr id="451" name="Google Shape;557;p80"/>
            <p:cNvSpPr/>
            <p:nvPr/>
          </p:nvSpPr>
          <p:spPr>
            <a:xfrm>
              <a:off x="952200" y="2388240"/>
              <a:ext cx="2261880" cy="1017720"/>
            </a:xfrm>
            <a:prstGeom prst="rect">
              <a:avLst/>
            </a:prstGeom>
            <a:noFill/>
            <a:ln w="0">
              <a:noFill/>
            </a:ln>
          </p:spPr>
          <p:style>
            <a:lnRef idx="0"/>
            <a:fillRef idx="0"/>
            <a:effectRef idx="0"/>
            <a:fontRef idx="minor"/>
          </p:style>
          <p:txBody>
            <a:bodyPr lIns="87480" rIns="87480" tIns="87480" bIns="87480" anchor="ctr">
              <a:noAutofit/>
            </a:bodyPr>
            <a:p>
              <a:pPr algn="ctr">
                <a:lnSpc>
                  <a:spcPct val="90000"/>
                </a:lnSpc>
                <a:tabLst>
                  <a:tab algn="l" pos="0"/>
                </a:tabLst>
              </a:pPr>
              <a:r>
                <a:rPr b="0" lang="pl" sz="2300" spc="-1" strike="noStrike">
                  <a:solidFill>
                    <a:schemeClr val="lt1"/>
                  </a:solidFill>
                  <a:latin typeface="Corbel"/>
                  <a:ea typeface="Corbel"/>
                </a:rPr>
                <a:t>Przygotowanie motoryczne</a:t>
              </a:r>
              <a:endParaRPr b="0" lang="pl-PL" sz="2300" spc="-1" strike="noStrike">
                <a:solidFill>
                  <a:srgbClr val="000000"/>
                </a:solidFill>
                <a:latin typeface="Arial"/>
              </a:endParaRPr>
            </a:p>
          </p:txBody>
        </p:sp>
        <p:sp>
          <p:nvSpPr>
            <p:cNvPr id="452" name="Google Shape;558;p80"/>
            <p:cNvSpPr/>
            <p:nvPr/>
          </p:nvSpPr>
          <p:spPr>
            <a:xfrm>
              <a:off x="3440880" y="2388240"/>
              <a:ext cx="2261880" cy="1017720"/>
            </a:xfrm>
            <a:prstGeom prst="rect">
              <a:avLst/>
            </a:prstGeom>
            <a:solidFill>
              <a:srgbClr val="2faaec"/>
            </a:solidFill>
            <a:ln cap="rnd" w="15875">
              <a:solidFill>
                <a:srgbClr val="ffffff"/>
              </a:solidFill>
              <a:round/>
            </a:ln>
          </p:spPr>
          <p:style>
            <a:lnRef idx="0"/>
            <a:fillRef idx="0"/>
            <a:effectRef idx="0"/>
            <a:fontRef idx="minor"/>
          </p:style>
          <p:txBody>
            <a:bodyPr tIns="91440" bIns="91440" anchor="ctr">
              <a:noAutofit/>
            </a:bodyPr>
            <a:p>
              <a:pPr>
                <a:lnSpc>
                  <a:spcPct val="100000"/>
                </a:lnSpc>
                <a:tabLst>
                  <a:tab algn="l" pos="0"/>
                </a:tabLst>
              </a:pPr>
              <a:endParaRPr b="0" lang="pl-PL" sz="1400" spc="-1" strike="noStrike">
                <a:solidFill>
                  <a:srgbClr val="000000"/>
                </a:solidFill>
                <a:latin typeface="Arial"/>
              </a:endParaRPr>
            </a:p>
          </p:txBody>
        </p:sp>
        <p:sp>
          <p:nvSpPr>
            <p:cNvPr id="453" name="Google Shape;559;p80"/>
            <p:cNvSpPr/>
            <p:nvPr/>
          </p:nvSpPr>
          <p:spPr>
            <a:xfrm>
              <a:off x="3440880" y="2388240"/>
              <a:ext cx="2261880" cy="1017720"/>
            </a:xfrm>
            <a:prstGeom prst="rect">
              <a:avLst/>
            </a:prstGeom>
            <a:noFill/>
            <a:ln w="0">
              <a:noFill/>
            </a:ln>
          </p:spPr>
          <p:style>
            <a:lnRef idx="0"/>
            <a:fillRef idx="0"/>
            <a:effectRef idx="0"/>
            <a:fontRef idx="minor"/>
          </p:style>
          <p:txBody>
            <a:bodyPr lIns="87480" rIns="87480" tIns="87480" bIns="87480" anchor="ctr">
              <a:noAutofit/>
            </a:bodyPr>
            <a:p>
              <a:pPr algn="ctr">
                <a:lnSpc>
                  <a:spcPct val="90000"/>
                </a:lnSpc>
                <a:tabLst>
                  <a:tab algn="l" pos="0"/>
                </a:tabLst>
              </a:pPr>
              <a:r>
                <a:rPr b="0" lang="pl" sz="2300" spc="-1" strike="noStrike">
                  <a:solidFill>
                    <a:schemeClr val="lt1"/>
                  </a:solidFill>
                  <a:latin typeface="Corbel"/>
                  <a:ea typeface="Corbel"/>
                </a:rPr>
                <a:t>Przygotowanie mentalne i pedagogiczne</a:t>
              </a:r>
              <a:endParaRPr b="0" lang="pl-PL" sz="2300" spc="-1" strike="noStrike">
                <a:solidFill>
                  <a:srgbClr val="000000"/>
                </a:solidFill>
                <a:latin typeface="Arial"/>
              </a:endParaRPr>
            </a:p>
          </p:txBody>
        </p:sp>
        <p:sp>
          <p:nvSpPr>
            <p:cNvPr id="454" name="Google Shape;560;p80"/>
            <p:cNvSpPr/>
            <p:nvPr/>
          </p:nvSpPr>
          <p:spPr>
            <a:xfrm>
              <a:off x="5929560" y="2388240"/>
              <a:ext cx="2261880" cy="1017720"/>
            </a:xfrm>
            <a:prstGeom prst="rect">
              <a:avLst/>
            </a:prstGeom>
            <a:solidFill>
              <a:srgbClr val="2faaec"/>
            </a:solidFill>
            <a:ln cap="rnd" w="15875">
              <a:solidFill>
                <a:srgbClr val="ffffff"/>
              </a:solidFill>
              <a:round/>
            </a:ln>
          </p:spPr>
          <p:style>
            <a:lnRef idx="0"/>
            <a:fillRef idx="0"/>
            <a:effectRef idx="0"/>
            <a:fontRef idx="minor"/>
          </p:style>
          <p:txBody>
            <a:bodyPr tIns="91440" bIns="91440" anchor="ctr">
              <a:noAutofit/>
            </a:bodyPr>
            <a:p>
              <a:pPr>
                <a:lnSpc>
                  <a:spcPct val="100000"/>
                </a:lnSpc>
                <a:tabLst>
                  <a:tab algn="l" pos="0"/>
                </a:tabLst>
              </a:pPr>
              <a:endParaRPr b="0" lang="pl-PL" sz="1400" spc="-1" strike="noStrike">
                <a:solidFill>
                  <a:srgbClr val="000000"/>
                </a:solidFill>
                <a:latin typeface="Arial"/>
              </a:endParaRPr>
            </a:p>
          </p:txBody>
        </p:sp>
        <p:sp>
          <p:nvSpPr>
            <p:cNvPr id="455" name="Google Shape;561;p80"/>
            <p:cNvSpPr/>
            <p:nvPr/>
          </p:nvSpPr>
          <p:spPr>
            <a:xfrm>
              <a:off x="5929560" y="2388240"/>
              <a:ext cx="2261880" cy="1017720"/>
            </a:xfrm>
            <a:prstGeom prst="rect">
              <a:avLst/>
            </a:prstGeom>
            <a:noFill/>
            <a:ln w="0">
              <a:noFill/>
            </a:ln>
          </p:spPr>
          <p:style>
            <a:lnRef idx="0"/>
            <a:fillRef idx="0"/>
            <a:effectRef idx="0"/>
            <a:fontRef idx="minor"/>
          </p:style>
          <p:txBody>
            <a:bodyPr lIns="87480" rIns="87480" tIns="87480" bIns="87480" anchor="ctr">
              <a:noAutofit/>
            </a:bodyPr>
            <a:p>
              <a:pPr algn="ctr">
                <a:lnSpc>
                  <a:spcPct val="90000"/>
                </a:lnSpc>
                <a:tabLst>
                  <a:tab algn="l" pos="0"/>
                </a:tabLst>
              </a:pPr>
              <a:r>
                <a:rPr b="0" lang="pl" sz="2300" spc="-1" strike="noStrike">
                  <a:solidFill>
                    <a:schemeClr val="lt1"/>
                  </a:solidFill>
                  <a:latin typeface="Corbel"/>
                  <a:ea typeface="Corbel"/>
                </a:rPr>
                <a:t>Odżywianie</a:t>
              </a:r>
              <a:endParaRPr b="0" lang="pl-PL" sz="2300" spc="-1" strike="noStrike">
                <a:solidFill>
                  <a:srgbClr val="000000"/>
                </a:solidFill>
                <a:latin typeface="Arial"/>
              </a:endParaRPr>
            </a:p>
          </p:txBody>
        </p:sp>
        <p:sp>
          <p:nvSpPr>
            <p:cNvPr id="456" name="Google Shape;562;p80"/>
            <p:cNvSpPr/>
            <p:nvPr/>
          </p:nvSpPr>
          <p:spPr>
            <a:xfrm>
              <a:off x="3440880" y="3576240"/>
              <a:ext cx="2261880" cy="1017720"/>
            </a:xfrm>
            <a:prstGeom prst="rect">
              <a:avLst/>
            </a:prstGeom>
            <a:solidFill>
              <a:srgbClr val="2faaec"/>
            </a:solidFill>
            <a:ln cap="rnd" w="15875">
              <a:solidFill>
                <a:srgbClr val="ffffff"/>
              </a:solidFill>
              <a:round/>
            </a:ln>
          </p:spPr>
          <p:style>
            <a:lnRef idx="0"/>
            <a:fillRef idx="0"/>
            <a:effectRef idx="0"/>
            <a:fontRef idx="minor"/>
          </p:style>
          <p:txBody>
            <a:bodyPr tIns="91440" bIns="91440" anchor="ctr">
              <a:noAutofit/>
            </a:bodyPr>
            <a:p>
              <a:pPr>
                <a:lnSpc>
                  <a:spcPct val="100000"/>
                </a:lnSpc>
                <a:tabLst>
                  <a:tab algn="l" pos="0"/>
                </a:tabLst>
              </a:pPr>
              <a:endParaRPr b="0" lang="pl-PL" sz="1400" spc="-1" strike="noStrike">
                <a:solidFill>
                  <a:srgbClr val="000000"/>
                </a:solidFill>
                <a:latin typeface="Arial"/>
              </a:endParaRPr>
            </a:p>
          </p:txBody>
        </p:sp>
        <p:sp>
          <p:nvSpPr>
            <p:cNvPr id="457" name="Google Shape;563;p80"/>
            <p:cNvSpPr/>
            <p:nvPr/>
          </p:nvSpPr>
          <p:spPr>
            <a:xfrm>
              <a:off x="3440880" y="3576240"/>
              <a:ext cx="2261880" cy="1017720"/>
            </a:xfrm>
            <a:prstGeom prst="rect">
              <a:avLst/>
            </a:prstGeom>
            <a:noFill/>
            <a:ln w="0">
              <a:noFill/>
            </a:ln>
          </p:spPr>
          <p:style>
            <a:lnRef idx="0"/>
            <a:fillRef idx="0"/>
            <a:effectRef idx="0"/>
            <a:fontRef idx="minor"/>
          </p:style>
          <p:txBody>
            <a:bodyPr lIns="87480" rIns="87480" tIns="87480" bIns="87480" anchor="ctr">
              <a:noAutofit/>
            </a:bodyPr>
            <a:p>
              <a:pPr algn="ctr">
                <a:lnSpc>
                  <a:spcPct val="90000"/>
                </a:lnSpc>
                <a:tabLst>
                  <a:tab algn="l" pos="0"/>
                </a:tabLst>
              </a:pPr>
              <a:r>
                <a:rPr b="0" lang="pl" sz="2300" spc="-1" strike="noStrike">
                  <a:solidFill>
                    <a:schemeClr val="lt1"/>
                  </a:solidFill>
                  <a:latin typeface="Corbel"/>
                  <a:ea typeface="Corbel"/>
                </a:rPr>
                <a:t>Zarządzanie siatkówką w tym czasem i inne</a:t>
              </a:r>
              <a:endParaRPr b="0" lang="pl-PL" sz="23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8" name="PlaceHolder 1"/>
          <p:cNvSpPr>
            <a:spLocks noGrp="1"/>
          </p:cNvSpPr>
          <p:nvPr>
            <p:ph type="title"/>
          </p:nvPr>
        </p:nvSpPr>
        <p:spPr>
          <a:xfrm>
            <a:off x="457200" y="205200"/>
            <a:ext cx="8228880" cy="858240"/>
          </a:xfrm>
          <a:prstGeom prst="rect">
            <a:avLst/>
          </a:prstGeom>
          <a:noFill/>
          <a:ln w="0">
            <a:noFill/>
          </a:ln>
        </p:spPr>
        <p:txBody>
          <a:bodyPr lIns="0" rIns="0" tIns="0" bIns="0" anchor="ctr">
            <a:noAutofit/>
          </a:bodyPr>
          <a:p>
            <a:pPr indent="0">
              <a:lnSpc>
                <a:spcPct val="100000"/>
              </a:lnSpc>
              <a:buNone/>
              <a:tabLst>
                <a:tab algn="l" pos="0"/>
              </a:tabLst>
            </a:pPr>
            <a:r>
              <a:rPr b="0" lang="pl" sz="1800" spc="-1" strike="noStrike">
                <a:solidFill>
                  <a:srgbClr val="000000"/>
                </a:solidFill>
                <a:latin typeface="Arial"/>
                <a:ea typeface="Arial"/>
              </a:rPr>
              <a:t>                    </a:t>
            </a:r>
            <a:r>
              <a:rPr b="0" lang="pl" sz="2600" spc="-1" strike="noStrike">
                <a:solidFill>
                  <a:srgbClr val="000000"/>
                </a:solidFill>
                <a:latin typeface="Arial"/>
                <a:ea typeface="Arial"/>
              </a:rPr>
              <a:t>Dwa systemy, sekwencje w siatkówce</a:t>
            </a:r>
            <a:endParaRPr b="0" lang="pl-PL" sz="2600" spc="-1" strike="noStrike">
              <a:solidFill>
                <a:srgbClr val="000000"/>
              </a:solidFill>
              <a:latin typeface="Arial"/>
            </a:endParaRPr>
          </a:p>
        </p:txBody>
      </p:sp>
      <p:sp>
        <p:nvSpPr>
          <p:cNvPr id="459" name="PlaceHolder 2"/>
          <p:cNvSpPr>
            <a:spLocks noGrp="1"/>
          </p:cNvSpPr>
          <p:nvPr>
            <p:ph type="subTitle"/>
          </p:nvPr>
        </p:nvSpPr>
        <p:spPr>
          <a:xfrm>
            <a:off x="457200" y="1237680"/>
            <a:ext cx="8228880" cy="2948400"/>
          </a:xfrm>
          <a:prstGeom prst="rect">
            <a:avLst/>
          </a:prstGeom>
          <a:noFill/>
          <a:ln w="0">
            <a:noFill/>
          </a:ln>
        </p:spPr>
        <p:txBody>
          <a:bodyPr lIns="0" rIns="0" tIns="0" bIns="0" anchor="ctr">
            <a:noAutofit/>
          </a:bodyPr>
          <a:p>
            <a:pPr indent="0">
              <a:lnSpc>
                <a:spcPct val="100000"/>
              </a:lnSpc>
              <a:buNone/>
              <a:tabLst>
                <a:tab algn="l" pos="0"/>
              </a:tabLst>
            </a:pPr>
            <a:r>
              <a:rPr b="0" lang="pl" sz="2700" spc="-1" strike="noStrike">
                <a:solidFill>
                  <a:srgbClr val="000000"/>
                </a:solidFill>
                <a:latin typeface="Arial"/>
                <a:ea typeface="Arial"/>
              </a:rPr>
              <a:t>W siatkówce mamy 2 systemy, sekwencje;</a:t>
            </a:r>
            <a:endParaRPr b="0" lang="pl-PL" sz="2700" spc="-1" strike="noStrike">
              <a:solidFill>
                <a:srgbClr val="000000"/>
              </a:solidFill>
              <a:latin typeface="Arial"/>
            </a:endParaRPr>
          </a:p>
          <a:p>
            <a:pPr indent="0">
              <a:lnSpc>
                <a:spcPct val="100000"/>
              </a:lnSpc>
              <a:buNone/>
              <a:tabLst>
                <a:tab algn="l" pos="0"/>
              </a:tabLst>
            </a:pPr>
            <a:endParaRPr b="0" lang="pl-PL" sz="2700" spc="-1" strike="noStrike">
              <a:solidFill>
                <a:srgbClr val="000000"/>
              </a:solidFill>
              <a:latin typeface="Arial"/>
            </a:endParaRPr>
          </a:p>
          <a:p>
            <a:pPr indent="0">
              <a:lnSpc>
                <a:spcPct val="100000"/>
              </a:lnSpc>
              <a:buNone/>
              <a:tabLst>
                <a:tab algn="l" pos="0"/>
              </a:tabLst>
            </a:pPr>
            <a:r>
              <a:rPr b="0" lang="pl" sz="2700" spc="-1" strike="noStrike">
                <a:solidFill>
                  <a:srgbClr val="ff0000"/>
                </a:solidFill>
                <a:latin typeface="Arial"/>
                <a:ea typeface="Arial"/>
              </a:rPr>
              <a:t>PWZ; czyli punkty zdobyte przy własnej zagrywce</a:t>
            </a:r>
            <a:endParaRPr b="0" lang="pl-PL" sz="2700" spc="-1" strike="noStrike">
              <a:solidFill>
                <a:srgbClr val="000000"/>
              </a:solidFill>
              <a:latin typeface="Arial"/>
            </a:endParaRPr>
          </a:p>
          <a:p>
            <a:pPr indent="0">
              <a:lnSpc>
                <a:spcPct val="100000"/>
              </a:lnSpc>
              <a:buNone/>
              <a:tabLst>
                <a:tab algn="l" pos="0"/>
              </a:tabLst>
            </a:pPr>
            <a:endParaRPr b="0" lang="pl-PL" sz="2700" spc="-1" strike="noStrike">
              <a:solidFill>
                <a:srgbClr val="000000"/>
              </a:solidFill>
              <a:latin typeface="Arial"/>
            </a:endParaRPr>
          </a:p>
          <a:p>
            <a:pPr indent="0">
              <a:lnSpc>
                <a:spcPct val="100000"/>
              </a:lnSpc>
              <a:buNone/>
              <a:tabLst>
                <a:tab algn="l" pos="0"/>
              </a:tabLst>
            </a:pPr>
            <a:r>
              <a:rPr b="0" lang="pl" sz="2700" spc="-1" strike="noStrike">
                <a:solidFill>
                  <a:srgbClr val="0000ff"/>
                </a:solidFill>
                <a:latin typeface="Arial"/>
                <a:ea typeface="Arial"/>
              </a:rPr>
              <a:t>PZP ; punkty zdobyte po zagrywce przeciwnika</a:t>
            </a:r>
            <a:endParaRPr b="0" lang="pl-PL" sz="27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4000" spc="-1" strike="noStrike">
                <a:solidFill>
                  <a:schemeClr val="dk1"/>
                </a:solidFill>
                <a:latin typeface="Corbel"/>
                <a:ea typeface="Corbel"/>
              </a:rPr>
              <a:t>Technika w piłce siatkowej</a:t>
            </a:r>
            <a:endParaRPr b="0" lang="pl-PL" sz="4000" spc="-1" strike="noStrike">
              <a:solidFill>
                <a:srgbClr val="000000"/>
              </a:solidFill>
              <a:latin typeface="Arial"/>
            </a:endParaRPr>
          </a:p>
        </p:txBody>
      </p:sp>
      <p:grpSp>
        <p:nvGrpSpPr>
          <p:cNvPr id="461" name="Google Shape;576;p82"/>
          <p:cNvGrpSpPr/>
          <p:nvPr/>
        </p:nvGrpSpPr>
        <p:grpSpPr>
          <a:xfrm>
            <a:off x="540000" y="909000"/>
            <a:ext cx="8207640" cy="3638160"/>
            <a:chOff x="540000" y="909000"/>
            <a:chExt cx="8207640" cy="3638160"/>
          </a:xfrm>
        </p:grpSpPr>
        <p:sp>
          <p:nvSpPr>
            <p:cNvPr id="462" name="Google Shape;577;p82"/>
            <p:cNvSpPr/>
            <p:nvPr/>
          </p:nvSpPr>
          <p:spPr>
            <a:xfrm>
              <a:off x="540000" y="1126440"/>
              <a:ext cx="8207640" cy="342072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endParaRPr b="0" lang="pl-PL" sz="1400" spc="-1" strike="noStrike">
                <a:solidFill>
                  <a:srgbClr val="000000"/>
                </a:solidFill>
                <a:latin typeface="Arial"/>
              </a:endParaRPr>
            </a:p>
          </p:txBody>
        </p:sp>
        <p:sp>
          <p:nvSpPr>
            <p:cNvPr id="463" name="Google Shape;578;p82"/>
            <p:cNvSpPr/>
            <p:nvPr/>
          </p:nvSpPr>
          <p:spPr>
            <a:xfrm>
              <a:off x="2843280" y="909000"/>
              <a:ext cx="3601800" cy="1630800"/>
            </a:xfrm>
            <a:prstGeom prst="rect">
              <a:avLst/>
            </a:prstGeom>
            <a:solidFill>
              <a:srgbClr val="2faaec"/>
            </a:solidFill>
            <a:ln cap="rnd" w="9525">
              <a:solidFill>
                <a:srgbClr val="ffffff"/>
              </a:solidFill>
              <a:round/>
            </a:ln>
          </p:spPr>
          <p:style>
            <a:lnRef idx="0"/>
            <a:fillRef idx="0"/>
            <a:effectRef idx="0"/>
            <a:fontRef idx="minor"/>
          </p:style>
          <p:txBody>
            <a:bodyPr lIns="35640" rIns="35640" tIns="35640" bIns="35640" anchor="ctr">
              <a:noAutofit/>
            </a:bodyPr>
            <a:p>
              <a:pPr algn="ctr">
                <a:lnSpc>
                  <a:spcPct val="100000"/>
                </a:lnSpc>
                <a:tabLst>
                  <a:tab algn="l" pos="0"/>
                </a:tabLst>
              </a:pPr>
              <a:r>
                <a:rPr b="0" lang="pl" sz="3700" spc="-1" strike="noStrike">
                  <a:solidFill>
                    <a:schemeClr val="dk1"/>
                  </a:solidFill>
                  <a:latin typeface="Arial"/>
                  <a:ea typeface="Arial"/>
                </a:rPr>
                <a:t>Technika</a:t>
              </a:r>
              <a:endParaRPr b="0" lang="pl-PL" sz="3700" spc="-1" strike="noStrike">
                <a:solidFill>
                  <a:srgbClr val="000000"/>
                </a:solidFill>
                <a:latin typeface="Arial"/>
              </a:endParaRPr>
            </a:p>
            <a:p>
              <a:pPr algn="ctr">
                <a:lnSpc>
                  <a:spcPct val="100000"/>
                </a:lnSpc>
                <a:tabLst>
                  <a:tab algn="l" pos="0"/>
                </a:tabLst>
              </a:pPr>
              <a:r>
                <a:rPr b="0" lang="pl" sz="3500" spc="-1" strike="noStrike">
                  <a:solidFill>
                    <a:schemeClr val="dk1"/>
                  </a:solidFill>
                  <a:latin typeface="Arial"/>
                  <a:ea typeface="Arial"/>
                </a:rPr>
                <a:t> </a:t>
              </a:r>
              <a:r>
                <a:rPr b="0" lang="pl" sz="3500" spc="-1" strike="noStrike">
                  <a:solidFill>
                    <a:schemeClr val="dk1"/>
                  </a:solidFill>
                  <a:latin typeface="Arial"/>
                  <a:ea typeface="Arial"/>
                </a:rPr>
                <a:t>w siatkówce</a:t>
              </a:r>
              <a:endParaRPr b="0" lang="pl-PL" sz="3500" spc="-1" strike="noStrike">
                <a:solidFill>
                  <a:srgbClr val="000000"/>
                </a:solidFill>
                <a:latin typeface="Arial"/>
              </a:endParaRPr>
            </a:p>
          </p:txBody>
        </p:sp>
        <p:sp>
          <p:nvSpPr>
            <p:cNvPr id="464" name="Google Shape;579;p82"/>
            <p:cNvSpPr/>
            <p:nvPr/>
          </p:nvSpPr>
          <p:spPr>
            <a:xfrm>
              <a:off x="640440" y="2540160"/>
              <a:ext cx="3601800" cy="1870200"/>
            </a:xfrm>
            <a:prstGeom prst="rect">
              <a:avLst/>
            </a:prstGeom>
            <a:solidFill>
              <a:srgbClr val="2faaec"/>
            </a:solidFill>
            <a:ln cap="rnd" w="9525">
              <a:solidFill>
                <a:srgbClr val="ffffff"/>
              </a:solidFill>
              <a:round/>
            </a:ln>
          </p:spPr>
          <p:style>
            <a:lnRef idx="0"/>
            <a:fillRef idx="0"/>
            <a:effectRef idx="0"/>
            <a:fontRef idx="minor"/>
          </p:style>
          <p:txBody>
            <a:bodyPr lIns="35640" rIns="35640" tIns="35640" bIns="35640" anchor="ctr">
              <a:noAutofit/>
            </a:bodyPr>
            <a:p>
              <a:pPr algn="ctr">
                <a:lnSpc>
                  <a:spcPct val="100000"/>
                </a:lnSpc>
                <a:tabLst>
                  <a:tab algn="l" pos="0"/>
                </a:tabLst>
              </a:pPr>
              <a:r>
                <a:rPr b="0" lang="pl" sz="2600" spc="-1" strike="noStrike">
                  <a:solidFill>
                    <a:schemeClr val="dk1"/>
                  </a:solidFill>
                  <a:latin typeface="Arial"/>
                  <a:ea typeface="Arial"/>
                </a:rPr>
                <a:t>Punkty po własnej zagrywce</a:t>
              </a:r>
              <a:endParaRPr b="0" lang="pl-PL" sz="2600" spc="-1" strike="noStrike">
                <a:solidFill>
                  <a:srgbClr val="000000"/>
                </a:solidFill>
                <a:latin typeface="Arial"/>
              </a:endParaRPr>
            </a:p>
            <a:p>
              <a:pPr algn="ctr">
                <a:lnSpc>
                  <a:spcPct val="100000"/>
                </a:lnSpc>
                <a:tabLst>
                  <a:tab algn="l" pos="0"/>
                </a:tabLst>
              </a:pPr>
              <a:r>
                <a:rPr b="0" lang="pl" sz="2600" spc="-1" strike="noStrike">
                  <a:solidFill>
                    <a:schemeClr val="dk1"/>
                  </a:solidFill>
                  <a:latin typeface="Arial"/>
                  <a:ea typeface="Arial"/>
                </a:rPr>
                <a:t>PWZ</a:t>
              </a:r>
              <a:endParaRPr b="0" lang="pl-PL" sz="2600" spc="-1" strike="noStrike">
                <a:solidFill>
                  <a:srgbClr val="000000"/>
                </a:solidFill>
                <a:latin typeface="Arial"/>
              </a:endParaRPr>
            </a:p>
            <a:p>
              <a:pPr algn="ctr">
                <a:lnSpc>
                  <a:spcPct val="100000"/>
                </a:lnSpc>
                <a:tabLst>
                  <a:tab algn="l" pos="0"/>
                </a:tabLst>
              </a:pPr>
              <a:r>
                <a:rPr b="0" lang="pl" sz="1400" spc="-1" strike="noStrike">
                  <a:solidFill>
                    <a:schemeClr val="dk1"/>
                  </a:solidFill>
                  <a:latin typeface="Arial"/>
                  <a:ea typeface="Arial"/>
                </a:rPr>
                <a:t>zagrywka, blok, obrona, wystawa, atak</a:t>
              </a:r>
              <a:r>
                <a:rPr b="0" lang="pl" sz="2500" spc="-1" strike="noStrike">
                  <a:solidFill>
                    <a:schemeClr val="dk1"/>
                  </a:solidFill>
                  <a:latin typeface="Arial"/>
                  <a:ea typeface="Arial"/>
                </a:rPr>
                <a:t> </a:t>
              </a:r>
              <a:endParaRPr b="0" lang="pl-PL" sz="2500" spc="-1" strike="noStrike">
                <a:solidFill>
                  <a:srgbClr val="000000"/>
                </a:solidFill>
                <a:latin typeface="Arial"/>
              </a:endParaRPr>
            </a:p>
          </p:txBody>
        </p:sp>
        <p:sp>
          <p:nvSpPr>
            <p:cNvPr id="465" name="Google Shape;580;p82"/>
            <p:cNvSpPr/>
            <p:nvPr/>
          </p:nvSpPr>
          <p:spPr>
            <a:xfrm rot="21551400">
              <a:off x="5157360" y="2479320"/>
              <a:ext cx="3511080" cy="1996200"/>
            </a:xfrm>
            <a:prstGeom prst="rect">
              <a:avLst/>
            </a:prstGeom>
            <a:solidFill>
              <a:srgbClr val="2faaec"/>
            </a:solidFill>
            <a:ln cap="rnd" w="9525">
              <a:solidFill>
                <a:srgbClr val="ffffff"/>
              </a:solidFill>
              <a:round/>
            </a:ln>
          </p:spPr>
          <p:style>
            <a:lnRef idx="0"/>
            <a:fillRef idx="0"/>
            <a:effectRef idx="0"/>
            <a:fontRef idx="minor"/>
          </p:style>
          <p:txBody>
            <a:bodyPr lIns="35640" rIns="35640" tIns="35640" bIns="35640" anchor="ctr">
              <a:noAutofit/>
            </a:bodyPr>
            <a:p>
              <a:pPr algn="ctr">
                <a:lnSpc>
                  <a:spcPct val="100000"/>
                </a:lnSpc>
                <a:tabLst>
                  <a:tab algn="l" pos="0"/>
                </a:tabLst>
              </a:pPr>
              <a:r>
                <a:rPr b="0" lang="pl" sz="2800" spc="-1" strike="noStrike">
                  <a:solidFill>
                    <a:schemeClr val="dk1"/>
                  </a:solidFill>
                  <a:latin typeface="Arial"/>
                  <a:ea typeface="Arial"/>
                </a:rPr>
                <a:t>Punkty po zagrywce przeciwnika </a:t>
              </a:r>
              <a:endParaRPr b="0" lang="pl-PL" sz="2800" spc="-1" strike="noStrike">
                <a:solidFill>
                  <a:srgbClr val="000000"/>
                </a:solidFill>
                <a:latin typeface="Arial"/>
              </a:endParaRPr>
            </a:p>
            <a:p>
              <a:pPr algn="ctr">
                <a:lnSpc>
                  <a:spcPct val="100000"/>
                </a:lnSpc>
                <a:tabLst>
                  <a:tab algn="l" pos="0"/>
                </a:tabLst>
              </a:pPr>
              <a:r>
                <a:rPr b="0" lang="pl" sz="2800" spc="-1" strike="noStrike">
                  <a:solidFill>
                    <a:schemeClr val="dk1"/>
                  </a:solidFill>
                  <a:latin typeface="Arial"/>
                  <a:ea typeface="Arial"/>
                </a:rPr>
                <a:t>PZP</a:t>
              </a:r>
              <a:endParaRPr b="0" lang="pl-PL" sz="2800" spc="-1" strike="noStrike">
                <a:solidFill>
                  <a:srgbClr val="000000"/>
                </a:solidFill>
                <a:latin typeface="Arial"/>
              </a:endParaRPr>
            </a:p>
            <a:p>
              <a:pPr algn="ctr">
                <a:lnSpc>
                  <a:spcPct val="100000"/>
                </a:lnSpc>
                <a:tabLst>
                  <a:tab algn="l" pos="0"/>
                </a:tabLst>
              </a:pPr>
              <a:r>
                <a:rPr b="0" lang="pl" sz="1800" spc="-1" strike="noStrike">
                  <a:solidFill>
                    <a:schemeClr val="dk1"/>
                  </a:solidFill>
                  <a:latin typeface="Arial"/>
                  <a:ea typeface="Arial"/>
                </a:rPr>
                <a:t>przyjęcie, wystawa, atak, asekuracja</a:t>
              </a:r>
              <a:endParaRPr b="0" lang="pl-PL" sz="1800" spc="-1" strike="noStrike">
                <a:solidFill>
                  <a:srgbClr val="000000"/>
                </a:solidFill>
                <a:latin typeface="Arial"/>
              </a:endParaRPr>
            </a:p>
          </p:txBody>
        </p:sp>
      </p:grpSp>
    </p:spTree>
  </p:cSld>
  <p:transition>
    <p:fade thruBlk="true"/>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rmAutofit fontScale="87222" lnSpcReduction="10000"/>
          </a:bodyPr>
          <a:p>
            <a:pPr indent="0" algn="ctr">
              <a:lnSpc>
                <a:spcPct val="100000"/>
              </a:lnSpc>
              <a:buNone/>
              <a:tabLst>
                <a:tab algn="l" pos="0"/>
              </a:tabLst>
            </a:pPr>
            <a:r>
              <a:rPr b="0" lang="pl" sz="3200" spc="-1" strike="noStrike">
                <a:solidFill>
                  <a:schemeClr val="dk1"/>
                </a:solidFill>
                <a:latin typeface="Corbel"/>
                <a:ea typeface="Corbel"/>
              </a:rPr>
              <a:t>PZP zdobywamy punkty </a:t>
            </a:r>
            <a:r>
              <a:rPr b="0" lang="pl" sz="3200" spc="-1" strike="noStrike">
                <a:solidFill>
                  <a:srgbClr val="ff0000"/>
                </a:solidFill>
                <a:latin typeface="Corbel"/>
                <a:ea typeface="Corbel"/>
              </a:rPr>
              <a:t>(40 % czasu )</a:t>
            </a:r>
            <a:r>
              <a:rPr b="0" lang="pl" sz="3200" spc="-1" strike="noStrike">
                <a:solidFill>
                  <a:schemeClr val="dk1"/>
                </a:solidFill>
                <a:latin typeface="Corbel"/>
                <a:ea typeface="Corbel"/>
              </a:rPr>
              <a:t>  </a:t>
            </a:r>
            <a:br>
              <a:rPr sz="3200"/>
            </a:br>
            <a:r>
              <a:rPr b="0" lang="pl" sz="3200" spc="-1" strike="noStrike">
                <a:solidFill>
                  <a:schemeClr val="dk1"/>
                </a:solidFill>
                <a:latin typeface="Corbel"/>
                <a:ea typeface="Corbel"/>
              </a:rPr>
              <a:t>PWZ wygrywamy sety, mecze </a:t>
            </a:r>
            <a:r>
              <a:rPr b="0" lang="pl" sz="3200" spc="-1" strike="noStrike">
                <a:solidFill>
                  <a:srgbClr val="ff0000"/>
                </a:solidFill>
                <a:latin typeface="Corbel"/>
                <a:ea typeface="Corbel"/>
              </a:rPr>
              <a:t>(60 % czasu)</a:t>
            </a:r>
            <a:endParaRPr b="0" lang="pl-PL" sz="3200" spc="-1" strike="noStrike">
              <a:solidFill>
                <a:srgbClr val="000000"/>
              </a:solidFill>
              <a:latin typeface="Arial"/>
            </a:endParaRPr>
          </a:p>
        </p:txBody>
      </p:sp>
      <p:pic>
        <p:nvPicPr>
          <p:cNvPr id="467" name="Google Shape;586;p83" descr=""/>
          <p:cNvPicPr/>
          <p:nvPr/>
        </p:nvPicPr>
        <p:blipFill>
          <a:blip r:embed="rId1"/>
          <a:stretch/>
        </p:blipFill>
        <p:spPr>
          <a:xfrm>
            <a:off x="2562480" y="1132200"/>
            <a:ext cx="3675240" cy="387504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PlaceHolder 1"/>
          <p:cNvSpPr>
            <a:spLocks noGrp="1"/>
          </p:cNvSpPr>
          <p:nvPr>
            <p:ph type="title"/>
          </p:nvPr>
        </p:nvSpPr>
        <p:spPr>
          <a:xfrm>
            <a:off x="1094400" y="205200"/>
            <a:ext cx="7591680" cy="858240"/>
          </a:xfrm>
          <a:prstGeom prst="rect">
            <a:avLst/>
          </a:prstGeom>
          <a:noFill/>
          <a:ln w="0">
            <a:noFill/>
          </a:ln>
        </p:spPr>
        <p:txBody>
          <a:bodyPr lIns="91440" rIns="91440" tIns="45720" bIns="45720" anchor="ctr">
            <a:normAutofit fontScale="83314"/>
          </a:bodyPr>
          <a:p>
            <a:pPr indent="0" algn="ctr">
              <a:lnSpc>
                <a:spcPct val="100000"/>
              </a:lnSpc>
              <a:buNone/>
              <a:tabLst>
                <a:tab algn="l" pos="0"/>
              </a:tabLst>
            </a:pPr>
            <a:r>
              <a:rPr b="0" lang="pl" sz="4000" spc="-1" strike="noStrike">
                <a:solidFill>
                  <a:schemeClr val="dk1"/>
                </a:solidFill>
                <a:latin typeface="Corbel"/>
                <a:ea typeface="Corbel"/>
              </a:rPr>
              <a:t>Podstawy planowania </a:t>
            </a:r>
            <a:br>
              <a:rPr sz="4000"/>
            </a:br>
            <a:r>
              <a:rPr b="0" lang="pl" sz="2200" spc="-1" strike="noStrike">
                <a:solidFill>
                  <a:schemeClr val="dk1"/>
                </a:solidFill>
                <a:latin typeface="Corbel"/>
                <a:ea typeface="Corbel"/>
              </a:rPr>
              <a:t>opr.T.Wasilkowski</a:t>
            </a:r>
            <a:endParaRPr b="0" lang="pl-PL" sz="2200" spc="-1" strike="noStrike">
              <a:solidFill>
                <a:srgbClr val="000000"/>
              </a:solidFill>
              <a:latin typeface="Arial"/>
            </a:endParaRPr>
          </a:p>
        </p:txBody>
      </p:sp>
      <p:sp>
        <p:nvSpPr>
          <p:cNvPr id="469" name="PlaceHolder 2"/>
          <p:cNvSpPr>
            <a:spLocks noGrp="1"/>
          </p:cNvSpPr>
          <p:nvPr>
            <p:ph/>
          </p:nvPr>
        </p:nvSpPr>
        <p:spPr>
          <a:xfrm>
            <a:off x="1141560" y="1203480"/>
            <a:ext cx="7544520" cy="2982600"/>
          </a:xfrm>
          <a:prstGeom prst="rect">
            <a:avLst/>
          </a:prstGeom>
          <a:noFill/>
          <a:ln w="0">
            <a:noFill/>
          </a:ln>
        </p:spPr>
        <p:txBody>
          <a:bodyPr lIns="91440" rIns="91440" tIns="45720" bIns="45720" anchor="ctr">
            <a:normAutofit fontScale="83888"/>
          </a:bodyPr>
          <a:p>
            <a:pPr marL="457200" indent="-369720">
              <a:lnSpc>
                <a:spcPct val="100000"/>
              </a:lnSpc>
              <a:buClr>
                <a:srgbClr val="0369a3"/>
              </a:buClr>
              <a:buFont typeface="Corbel"/>
              <a:buChar char="●"/>
            </a:pPr>
            <a:r>
              <a:rPr b="0" lang="pl" sz="2400" spc="-1" strike="noStrike">
                <a:solidFill>
                  <a:schemeClr val="dk1"/>
                </a:solidFill>
                <a:latin typeface="Corbel"/>
                <a:ea typeface="Corbel"/>
              </a:rPr>
              <a:t>„</a:t>
            </a:r>
            <a:r>
              <a:rPr b="0" lang="pl" sz="2400" spc="-1" strike="noStrike">
                <a:solidFill>
                  <a:schemeClr val="dk1"/>
                </a:solidFill>
                <a:latin typeface="Corbel"/>
                <a:ea typeface="Corbel"/>
              </a:rPr>
              <a:t>Brak odpowiedniego planu pracy z zespołem to jak przygotowanie zespołu na porażkę.”</a:t>
            </a:r>
            <a:endParaRPr b="0" lang="pl-PL" sz="2400" spc="-1" strike="noStrike">
              <a:solidFill>
                <a:srgbClr val="000000"/>
              </a:solidFill>
              <a:latin typeface="Arial"/>
            </a:endParaRPr>
          </a:p>
          <a:p>
            <a:pPr marL="457200" indent="-369720">
              <a:lnSpc>
                <a:spcPct val="100000"/>
              </a:lnSpc>
              <a:buClr>
                <a:srgbClr val="0369a3"/>
              </a:buClr>
              <a:buFont typeface="Corbel"/>
              <a:buChar char="●"/>
            </a:pPr>
            <a:r>
              <a:rPr b="0" lang="pl" sz="2400" spc="-1" strike="noStrike">
                <a:solidFill>
                  <a:schemeClr val="dk1"/>
                </a:solidFill>
                <a:latin typeface="Corbel"/>
                <a:ea typeface="Corbel"/>
              </a:rPr>
              <a:t>Podstawy planowania powinny zawierać:</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Noto Sans Symbols"/>
                <a:ea typeface="Noto Sans Symbols"/>
              </a:rPr>
              <a:t>🡪</a:t>
            </a:r>
            <a:r>
              <a:rPr b="0" lang="pl" sz="2400" spc="-1" strike="noStrike">
                <a:solidFill>
                  <a:schemeClr val="dk1"/>
                </a:solidFill>
                <a:latin typeface="Corbel"/>
                <a:ea typeface="Corbel"/>
              </a:rPr>
              <a:t> </a:t>
            </a:r>
            <a:r>
              <a:rPr b="0" lang="pl" sz="2400" spc="-1" strike="noStrike">
                <a:solidFill>
                  <a:schemeClr val="dk1"/>
                </a:solidFill>
                <a:latin typeface="Corbel"/>
                <a:ea typeface="Corbel"/>
              </a:rPr>
              <a:t>Zarządzanie i organizację czasu pracy i wypoczynku (obliczenie ilości godzin spędzonych na treningach, meczach, zgrupowaniach, obliczenie stosunku ilości pracy do ilości godzin wypoczynku).</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Noto Sans Symbols"/>
                <a:ea typeface="Noto Sans Symbols"/>
              </a:rPr>
              <a:t>🡪</a:t>
            </a:r>
            <a:r>
              <a:rPr b="0" lang="pl" sz="2400" spc="-1" strike="noStrike">
                <a:solidFill>
                  <a:schemeClr val="dk1"/>
                </a:solidFill>
                <a:latin typeface="Corbel"/>
                <a:ea typeface="Corbel"/>
              </a:rPr>
              <a:t> </a:t>
            </a:r>
            <a:r>
              <a:rPr b="0" lang="pl" sz="2400" spc="-1" strike="noStrike">
                <a:solidFill>
                  <a:schemeClr val="dk1"/>
                </a:solidFill>
                <a:latin typeface="Corbel"/>
                <a:ea typeface="Corbel"/>
              </a:rPr>
              <a:t>Priorytety i założenia przedsezonowe.</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Noto Sans Symbols"/>
                <a:ea typeface="Noto Sans Symbols"/>
              </a:rPr>
              <a:t>🡪</a:t>
            </a:r>
            <a:r>
              <a:rPr b="0" lang="pl" sz="2400" spc="-1" strike="noStrike">
                <a:solidFill>
                  <a:schemeClr val="dk1"/>
                </a:solidFill>
                <a:latin typeface="Corbel"/>
                <a:ea typeface="Corbel"/>
              </a:rPr>
              <a:t> </a:t>
            </a:r>
            <a:r>
              <a:rPr b="0" lang="pl" sz="2400" spc="-1" strike="noStrike">
                <a:solidFill>
                  <a:schemeClr val="dk1"/>
                </a:solidFill>
                <a:latin typeface="Corbel"/>
                <a:ea typeface="Corbel"/>
              </a:rPr>
              <a:t>Strategia rozwoju długoterminowego.</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PlaceHolder 1"/>
          <p:cNvSpPr>
            <a:spLocks noGrp="1"/>
          </p:cNvSpPr>
          <p:nvPr>
            <p:ph type="title"/>
          </p:nvPr>
        </p:nvSpPr>
        <p:spPr>
          <a:xfrm>
            <a:off x="1399680" y="205200"/>
            <a:ext cx="728640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Narzędzia w planowaniu</a:t>
            </a:r>
            <a:endParaRPr b="0" lang="pl-PL" sz="4000" spc="-1" strike="noStrike">
              <a:solidFill>
                <a:srgbClr val="000000"/>
              </a:solidFill>
              <a:latin typeface="Arial"/>
            </a:endParaRPr>
          </a:p>
        </p:txBody>
      </p:sp>
      <p:sp>
        <p:nvSpPr>
          <p:cNvPr id="471" name="PlaceHolder 2"/>
          <p:cNvSpPr>
            <a:spLocks noGrp="1"/>
          </p:cNvSpPr>
          <p:nvPr>
            <p:ph/>
          </p:nvPr>
        </p:nvSpPr>
        <p:spPr>
          <a:xfrm>
            <a:off x="1399680" y="1203480"/>
            <a:ext cx="7286400" cy="2982600"/>
          </a:xfrm>
          <a:prstGeom prst="rect">
            <a:avLst/>
          </a:prstGeom>
          <a:noFill/>
          <a:ln w="0">
            <a:noFill/>
          </a:ln>
        </p:spPr>
        <p:txBody>
          <a:bodyPr lIns="91440" rIns="91440" tIns="45720" bIns="45720" anchor="ctr">
            <a:noAutofit/>
          </a:bodyPr>
          <a:p>
            <a:pPr marL="285840" indent="-285840">
              <a:lnSpc>
                <a:spcPct val="100000"/>
              </a:lnSpc>
              <a:buClr>
                <a:srgbClr val="1287c3"/>
              </a:buClr>
              <a:buFont typeface="Arial"/>
              <a:buChar char="•"/>
            </a:pPr>
            <a:r>
              <a:rPr b="0" lang="pl" sz="2400" spc="-1" strike="noStrike">
                <a:solidFill>
                  <a:schemeClr val="dk1"/>
                </a:solidFill>
                <a:latin typeface="Corbel"/>
                <a:ea typeface="Corbel"/>
              </a:rPr>
              <a:t>Arkusz planu i realizacji </a:t>
            </a:r>
            <a:endParaRPr b="0" lang="pl-PL" sz="2400" spc="-1" strike="noStrike">
              <a:solidFill>
                <a:srgbClr val="000000"/>
              </a:solidFill>
              <a:latin typeface="Arial"/>
            </a:endParaRPr>
          </a:p>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Wywiad, ankieta</a:t>
            </a:r>
            <a:endParaRPr b="0" lang="pl-PL" sz="2400" spc="-1" strike="noStrike">
              <a:solidFill>
                <a:srgbClr val="000000"/>
              </a:solidFill>
              <a:latin typeface="Arial"/>
            </a:endParaRPr>
          </a:p>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Plan roczny ale z budżetem czasu</a:t>
            </a:r>
            <a:endParaRPr b="0" lang="pl-PL" sz="2400" spc="-1" strike="noStrike">
              <a:solidFill>
                <a:srgbClr val="000000"/>
              </a:solidFill>
              <a:latin typeface="Arial"/>
            </a:endParaRPr>
          </a:p>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Mikrocykl</a:t>
            </a:r>
            <a:endParaRPr b="0" lang="pl-PL" sz="2400" spc="-1" strike="noStrike">
              <a:solidFill>
                <a:srgbClr val="000000"/>
              </a:solidFill>
              <a:latin typeface="Arial"/>
            </a:endParaRPr>
          </a:p>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Programy</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2"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rmAutofit fontScale="83888"/>
          </a:bodyPr>
          <a:p>
            <a:pPr indent="0" algn="ctr">
              <a:lnSpc>
                <a:spcPct val="100000"/>
              </a:lnSpc>
              <a:buNone/>
              <a:tabLst>
                <a:tab algn="l" pos="0"/>
              </a:tabLst>
            </a:pPr>
            <a:r>
              <a:rPr b="0" lang="pl" sz="4000" spc="-1" strike="noStrike">
                <a:solidFill>
                  <a:schemeClr val="dk1"/>
                </a:solidFill>
                <a:latin typeface="Corbel"/>
                <a:ea typeface="Corbel"/>
              </a:rPr>
              <a:t>Strategia – projekt</a:t>
            </a:r>
            <a:br>
              <a:rPr sz="4000"/>
            </a:br>
            <a:r>
              <a:rPr b="0" lang="pl" sz="2000" spc="-1" strike="noStrike">
                <a:solidFill>
                  <a:schemeClr val="dk1"/>
                </a:solidFill>
                <a:latin typeface="Corbel"/>
                <a:ea typeface="Corbel"/>
              </a:rPr>
              <a:t>opr.T.Wasilkowski</a:t>
            </a:r>
            <a:endParaRPr b="0" lang="pl-PL" sz="2000" spc="-1" strike="noStrike">
              <a:solidFill>
                <a:srgbClr val="000000"/>
              </a:solidFill>
              <a:latin typeface="Arial"/>
            </a:endParaRPr>
          </a:p>
        </p:txBody>
      </p:sp>
      <p:sp>
        <p:nvSpPr>
          <p:cNvPr id="473" name="PlaceHolder 2"/>
          <p:cNvSpPr>
            <a:spLocks noGrp="1"/>
          </p:cNvSpPr>
          <p:nvPr>
            <p:ph/>
          </p:nvPr>
        </p:nvSpPr>
        <p:spPr>
          <a:xfrm>
            <a:off x="1153080" y="1203480"/>
            <a:ext cx="7533000" cy="3697920"/>
          </a:xfrm>
          <a:prstGeom prst="rect">
            <a:avLst/>
          </a:prstGeom>
          <a:noFill/>
          <a:ln w="0">
            <a:noFill/>
          </a:ln>
        </p:spPr>
        <p:txBody>
          <a:bodyPr lIns="91440" rIns="91440" tIns="45720" bIns="45720" anchor="ctr">
            <a:noAutofit/>
          </a:bodyPr>
          <a:p>
            <a:pPr marL="514440" indent="-514440">
              <a:lnSpc>
                <a:spcPct val="100000"/>
              </a:lnSpc>
              <a:spcBef>
                <a:spcPts val="1080"/>
              </a:spcBef>
              <a:buClr>
                <a:srgbClr val="1287c3"/>
              </a:buClr>
              <a:buFont typeface="Arial"/>
              <a:buChar char="•"/>
            </a:pPr>
            <a:r>
              <a:rPr b="0" lang="pl" sz="2400" spc="-1" strike="noStrike">
                <a:solidFill>
                  <a:schemeClr val="dk1"/>
                </a:solidFill>
                <a:latin typeface="Corbel"/>
                <a:ea typeface="Corbel"/>
              </a:rPr>
              <a:t>Miejsce w tabeli w poprzednim sezonie.</a:t>
            </a:r>
            <a:endParaRPr b="0" lang="pl-PL" sz="2400" spc="-1" strike="noStrike">
              <a:solidFill>
                <a:srgbClr val="000000"/>
              </a:solidFill>
              <a:latin typeface="Arial"/>
            </a:endParaRPr>
          </a:p>
          <a:p>
            <a:pPr marL="514440" indent="-514440">
              <a:lnSpc>
                <a:spcPct val="100000"/>
              </a:lnSpc>
              <a:spcBef>
                <a:spcPts val="1080"/>
              </a:spcBef>
              <a:buClr>
                <a:srgbClr val="1287c3"/>
              </a:buClr>
              <a:buFont typeface="Arial"/>
              <a:buChar char="•"/>
            </a:pPr>
            <a:r>
              <a:rPr b="0" lang="pl" sz="2400" spc="-1" strike="noStrike">
                <a:solidFill>
                  <a:schemeClr val="dk1"/>
                </a:solidFill>
                <a:latin typeface="Corbel"/>
                <a:ea typeface="Corbel"/>
              </a:rPr>
              <a:t>Stan liczebny, skład drużyny ubytki, wzmocnienia)</a:t>
            </a:r>
            <a:endParaRPr b="0" lang="pl-PL" sz="2400" spc="-1" strike="noStrike">
              <a:solidFill>
                <a:srgbClr val="000000"/>
              </a:solidFill>
              <a:latin typeface="Arial"/>
            </a:endParaRPr>
          </a:p>
          <a:p>
            <a:pPr marL="514440" indent="-514440">
              <a:lnSpc>
                <a:spcPct val="100000"/>
              </a:lnSpc>
              <a:spcBef>
                <a:spcPts val="1080"/>
              </a:spcBef>
              <a:buClr>
                <a:srgbClr val="1287c3"/>
              </a:buClr>
              <a:buFont typeface="Arial"/>
              <a:buChar char="•"/>
            </a:pPr>
            <a:r>
              <a:rPr b="0" lang="pl" sz="2400" spc="-1" strike="noStrike">
                <a:solidFill>
                  <a:schemeClr val="dk1"/>
                </a:solidFill>
                <a:latin typeface="Corbel"/>
                <a:ea typeface="Corbel"/>
              </a:rPr>
              <a:t>Miejsce zespołu w klubie (pierwsza drużyna, rezerwy, drużyna młodzieżowa, amatorzy – rekreacja)</a:t>
            </a:r>
            <a:endParaRPr b="0" lang="pl-PL" sz="2400" spc="-1" strike="noStrike">
              <a:solidFill>
                <a:srgbClr val="000000"/>
              </a:solidFill>
              <a:latin typeface="Arial"/>
            </a:endParaRPr>
          </a:p>
          <a:p>
            <a:pPr marL="514440" indent="-514440">
              <a:lnSpc>
                <a:spcPct val="100000"/>
              </a:lnSpc>
              <a:spcBef>
                <a:spcPts val="1080"/>
              </a:spcBef>
              <a:buClr>
                <a:srgbClr val="1287c3"/>
              </a:buClr>
              <a:buFont typeface="Arial"/>
              <a:buChar char="•"/>
            </a:pPr>
            <a:r>
              <a:rPr b="0" lang="pl" sz="2400" spc="-1" strike="noStrike">
                <a:solidFill>
                  <a:schemeClr val="dk1"/>
                </a:solidFill>
                <a:latin typeface="Corbel"/>
                <a:ea typeface="Corbel"/>
              </a:rPr>
              <a:t>Obserwacja zdolnej młodzieży w klubie (możliwości włączenia młodych zawodników do pierwszej drużyny)</a:t>
            </a:r>
            <a:endParaRPr b="0" lang="pl-PL" sz="2400" spc="-1" strike="noStrike">
              <a:solidFill>
                <a:srgbClr val="000000"/>
              </a:solidFill>
              <a:latin typeface="Arial"/>
            </a:endParaRPr>
          </a:p>
          <a:p>
            <a:pPr marL="514440" indent="0">
              <a:lnSpc>
                <a:spcPct val="100000"/>
              </a:lnSpc>
              <a:spcBef>
                <a:spcPts val="1080"/>
              </a:spcBef>
              <a:buNone/>
              <a:tabLst>
                <a:tab algn="l" pos="0"/>
              </a:tabLst>
            </a:pPr>
            <a:endParaRPr b="0" lang="pl-PL" sz="2400" spc="-1" strike="noStrike">
              <a:solidFill>
                <a:srgbClr val="000000"/>
              </a:solidFill>
              <a:latin typeface="Arial"/>
            </a:endParaRPr>
          </a:p>
        </p:txBody>
      </p:sp>
      <p:pic>
        <p:nvPicPr>
          <p:cNvPr id="474" name="Google Shape;605;p86" descr=""/>
          <p:cNvPicPr/>
          <p:nvPr/>
        </p:nvPicPr>
        <p:blipFill>
          <a:blip r:embed="rId1"/>
          <a:stretch/>
        </p:blipFill>
        <p:spPr>
          <a:xfrm>
            <a:off x="7372080" y="320040"/>
            <a:ext cx="1536480" cy="123120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5"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Strategia – projekt </a:t>
            </a:r>
            <a:endParaRPr b="0" lang="pl-PL" sz="4000" spc="-1" strike="noStrike">
              <a:solidFill>
                <a:srgbClr val="000000"/>
              </a:solidFill>
              <a:latin typeface="Arial"/>
            </a:endParaRPr>
          </a:p>
        </p:txBody>
      </p:sp>
      <p:sp>
        <p:nvSpPr>
          <p:cNvPr id="476" name="PlaceHolder 2"/>
          <p:cNvSpPr>
            <a:spLocks noGrp="1"/>
          </p:cNvSpPr>
          <p:nvPr>
            <p:ph/>
          </p:nvPr>
        </p:nvSpPr>
        <p:spPr>
          <a:xfrm>
            <a:off x="1704240" y="1203480"/>
            <a:ext cx="6981840" cy="2982600"/>
          </a:xfrm>
          <a:prstGeom prst="rect">
            <a:avLst/>
          </a:prstGeom>
          <a:noFill/>
          <a:ln w="0">
            <a:noFill/>
          </a:ln>
        </p:spPr>
        <p:txBody>
          <a:bodyPr lIns="91440" rIns="91440" tIns="45720" bIns="45720" anchor="ctr">
            <a:normAutofit fontScale="68333" lnSpcReduction="10000"/>
          </a:bodyPr>
          <a:p>
            <a:pPr marL="285840" indent="0">
              <a:lnSpc>
                <a:spcPct val="100000"/>
              </a:lnSpc>
              <a:spcBef>
                <a:spcPts val="1080"/>
              </a:spcBef>
              <a:buNone/>
              <a:tabLst>
                <a:tab algn="l" pos="0"/>
              </a:tabLst>
            </a:pPr>
            <a:r>
              <a:rPr b="0" lang="pl" sz="2400" spc="-1" strike="noStrike">
                <a:solidFill>
                  <a:schemeClr val="dk1"/>
                </a:solidFill>
                <a:latin typeface="Corbel"/>
                <a:ea typeface="Corbel"/>
              </a:rPr>
              <a:t>Zmiana planu i programu działania w przypadku nie osiągnięcia założonych celów.</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Corbel"/>
                <a:ea typeface="Corbel"/>
              </a:rPr>
              <a:t>Analiza problemu.</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Corbel"/>
                <a:ea typeface="Corbel"/>
              </a:rPr>
              <a:t>Przyczyny problemu</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Corbel"/>
                <a:ea typeface="Corbel"/>
              </a:rPr>
              <a:t>Rozwiązanie problemu.</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Corbel"/>
                <a:ea typeface="Corbel"/>
              </a:rPr>
              <a:t>Wyznaczenie nowych celów.</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Corbel"/>
                <a:ea typeface="Corbel"/>
              </a:rPr>
              <a:t>Nowe cykle i typy pracy:</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Corbel"/>
                <a:ea typeface="Corbel"/>
              </a:rPr>
              <a:t>Przygotowanie techniczne, taktyczne</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a:solidFill>
                  <a:schemeClr val="dk1"/>
                </a:solidFill>
                <a:latin typeface="Corbel"/>
                <a:ea typeface="Corbel"/>
              </a:rPr>
              <a:t>Przygotowanie fizyczne,mentalne, i inne</a:t>
            </a:r>
            <a:endParaRPr b="0" lang="pl-PL" sz="2400" spc="-1" strike="noStrike">
              <a:solidFill>
                <a:srgbClr val="000000"/>
              </a:solidFill>
              <a:latin typeface="Arial"/>
            </a:endParaRPr>
          </a:p>
        </p:txBody>
      </p:sp>
      <p:pic>
        <p:nvPicPr>
          <p:cNvPr id="477" name="Google Shape;612;p87" descr="C:\Program Files\Microsoft Office\Clipart\standard\stddir1\BD07161_.WMF"/>
          <p:cNvPicPr/>
          <p:nvPr/>
        </p:nvPicPr>
        <p:blipFill>
          <a:blip r:embed="rId1"/>
          <a:stretch/>
        </p:blipFill>
        <p:spPr>
          <a:xfrm>
            <a:off x="357120" y="3482640"/>
            <a:ext cx="1346760" cy="1427760"/>
          </a:xfrm>
          <a:prstGeom prst="rect">
            <a:avLst/>
          </a:prstGeom>
          <a:ln w="0">
            <a:noFill/>
          </a:ln>
        </p:spPr>
      </p:pic>
      <p:pic>
        <p:nvPicPr>
          <p:cNvPr id="478" name="Google Shape;613;p87" descr="C:\Program Files\Microsoft Office\Clipart\standard\stddir1\BD04947_.WMF"/>
          <p:cNvPicPr/>
          <p:nvPr/>
        </p:nvPicPr>
        <p:blipFill>
          <a:blip r:embed="rId2"/>
          <a:stretch/>
        </p:blipFill>
        <p:spPr>
          <a:xfrm>
            <a:off x="6429240" y="1607400"/>
            <a:ext cx="1540440" cy="103464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rmAutofit fontScale="83888"/>
          </a:bodyPr>
          <a:p>
            <a:pPr indent="0" algn="ctr">
              <a:lnSpc>
                <a:spcPct val="100000"/>
              </a:lnSpc>
              <a:buNone/>
              <a:tabLst>
                <a:tab algn="l" pos="0"/>
              </a:tabLst>
            </a:pPr>
            <a:r>
              <a:rPr b="0" lang="pl" sz="4000" spc="-1" strike="noStrike">
                <a:solidFill>
                  <a:schemeClr val="dk1"/>
                </a:solidFill>
                <a:latin typeface="Corbel"/>
                <a:ea typeface="Corbel"/>
              </a:rPr>
              <a:t>Strategia – projekt</a:t>
            </a:r>
            <a:br>
              <a:rPr sz="4000"/>
            </a:br>
            <a:r>
              <a:rPr b="0" lang="pl" sz="2000" spc="-1" strike="noStrike">
                <a:solidFill>
                  <a:schemeClr val="dk1"/>
                </a:solidFill>
                <a:latin typeface="Corbel"/>
                <a:ea typeface="Corbel"/>
              </a:rPr>
              <a:t>opr.T.Wasilkowski</a:t>
            </a:r>
            <a:endParaRPr b="0" lang="pl-PL" sz="2000" spc="-1" strike="noStrike">
              <a:solidFill>
                <a:srgbClr val="000000"/>
              </a:solidFill>
              <a:latin typeface="Arial"/>
            </a:endParaRPr>
          </a:p>
        </p:txBody>
      </p:sp>
      <p:sp>
        <p:nvSpPr>
          <p:cNvPr id="480" name="PlaceHolder 2"/>
          <p:cNvSpPr>
            <a:spLocks noGrp="1"/>
          </p:cNvSpPr>
          <p:nvPr>
            <p:ph/>
          </p:nvPr>
        </p:nvSpPr>
        <p:spPr>
          <a:xfrm>
            <a:off x="993240" y="1203480"/>
            <a:ext cx="7693200" cy="3322080"/>
          </a:xfrm>
          <a:prstGeom prst="rect">
            <a:avLst/>
          </a:prstGeom>
          <a:noFill/>
          <a:ln w="0">
            <a:noFill/>
          </a:ln>
        </p:spPr>
        <p:txBody>
          <a:bodyPr lIns="91440" rIns="91440" tIns="45720" bIns="45720" anchor="ctr">
            <a:normAutofit fontScale="71666"/>
          </a:bodyPr>
          <a:p>
            <a:pPr marL="514440" indent="0">
              <a:lnSpc>
                <a:spcPct val="100000"/>
              </a:lnSpc>
              <a:buNone/>
              <a:tabLst>
                <a:tab algn="l" pos="0"/>
              </a:tabLst>
            </a:pPr>
            <a:r>
              <a:rPr b="0" lang="pl" sz="2800" spc="-1" strike="noStrike" u="sng">
                <a:solidFill>
                  <a:schemeClr val="dk1"/>
                </a:solidFill>
                <a:uFillTx/>
                <a:latin typeface="Corbel"/>
                <a:ea typeface="Corbel"/>
              </a:rPr>
              <a:t>Wiedza dotycząca najbliżej przyszłości klubu:</a:t>
            </a:r>
            <a:endParaRPr b="0" lang="pl-PL" sz="2800" spc="-1" strike="noStrike">
              <a:solidFill>
                <a:srgbClr val="000000"/>
              </a:solidFill>
              <a:latin typeface="Arial"/>
            </a:endParaRPr>
          </a:p>
          <a:p>
            <a:pPr marL="514440" indent="-529560">
              <a:lnSpc>
                <a:spcPct val="100000"/>
              </a:lnSpc>
              <a:spcBef>
                <a:spcPts val="1162"/>
              </a:spcBef>
              <a:buClr>
                <a:srgbClr val="1287c3"/>
              </a:buClr>
              <a:buSzPct val="145000"/>
              <a:buFont typeface="Arial"/>
              <a:buChar char="•"/>
              <a:tabLst>
                <a:tab algn="l" pos="0"/>
              </a:tabLst>
            </a:pPr>
            <a:r>
              <a:rPr b="0" lang="pl" sz="2800" spc="-1" strike="noStrike">
                <a:solidFill>
                  <a:schemeClr val="dk1"/>
                </a:solidFill>
                <a:latin typeface="Corbel"/>
                <a:ea typeface="Corbel"/>
              </a:rPr>
              <a:t>Rekrutacja w klubie( środki i metody rekrutacji, skuteczność, organizacja).</a:t>
            </a:r>
            <a:endParaRPr b="0" lang="pl-PL" sz="2800" spc="-1" strike="noStrike">
              <a:solidFill>
                <a:srgbClr val="000000"/>
              </a:solidFill>
              <a:latin typeface="Arial"/>
            </a:endParaRPr>
          </a:p>
          <a:p>
            <a:pPr marL="514440" indent="-529560">
              <a:lnSpc>
                <a:spcPct val="100000"/>
              </a:lnSpc>
              <a:spcBef>
                <a:spcPts val="1162"/>
              </a:spcBef>
              <a:buClr>
                <a:srgbClr val="1287c3"/>
              </a:buClr>
              <a:buSzPct val="145000"/>
              <a:buFont typeface="Arial"/>
              <a:buChar char="•"/>
              <a:tabLst>
                <a:tab algn="l" pos="0"/>
              </a:tabLst>
            </a:pPr>
            <a:r>
              <a:rPr b="0" lang="pl" sz="2800" spc="-1" strike="noStrike">
                <a:solidFill>
                  <a:schemeClr val="dk1"/>
                </a:solidFill>
                <a:latin typeface="Corbel"/>
                <a:ea typeface="Corbel"/>
              </a:rPr>
              <a:t>Atmosfera w klubie ( powody obecności w drużynie, klubie- atmosfera w drużynie, znajomi, jakość pracy trenerów, organizacja itp.).</a:t>
            </a:r>
            <a:endParaRPr b="0" lang="pl-PL" sz="2800" spc="-1" strike="noStrike">
              <a:solidFill>
                <a:srgbClr val="000000"/>
              </a:solidFill>
              <a:latin typeface="Arial"/>
            </a:endParaRPr>
          </a:p>
          <a:p>
            <a:pPr marL="514440" indent="-529560">
              <a:lnSpc>
                <a:spcPct val="100000"/>
              </a:lnSpc>
              <a:spcBef>
                <a:spcPts val="1162"/>
              </a:spcBef>
              <a:buClr>
                <a:srgbClr val="1287c3"/>
              </a:buClr>
              <a:buSzPct val="145000"/>
              <a:buFont typeface="Arial"/>
              <a:buChar char="•"/>
              <a:tabLst>
                <a:tab algn="l" pos="0"/>
              </a:tabLst>
            </a:pPr>
            <a:r>
              <a:rPr b="0" lang="pl" sz="2800" spc="-1" strike="noStrike">
                <a:solidFill>
                  <a:schemeClr val="dk1"/>
                </a:solidFill>
                <a:latin typeface="Corbel"/>
                <a:ea typeface="Corbel"/>
              </a:rPr>
              <a:t>Sytuacja finansowa klubu ( budżet, planowane inwestycje, określenie budżetu: za mały, mały, wystarczający, duży, bardzo duży).</a:t>
            </a:r>
            <a:endParaRPr b="0" lang="pl-PL" sz="2800" spc="-1" strike="noStrike">
              <a:solidFill>
                <a:srgbClr val="000000"/>
              </a:solidFill>
              <a:latin typeface="Arial"/>
            </a:endParaRPr>
          </a:p>
        </p:txBody>
      </p:sp>
      <p:pic>
        <p:nvPicPr>
          <p:cNvPr id="481" name="Google Shape;620;p88" descr="C:\Program Files\Microsoft Office\Clipart\standard\stddir1\BD06145_.WMF"/>
          <p:cNvPicPr/>
          <p:nvPr/>
        </p:nvPicPr>
        <p:blipFill>
          <a:blip r:embed="rId1"/>
          <a:stretch/>
        </p:blipFill>
        <p:spPr>
          <a:xfrm>
            <a:off x="179640" y="3922200"/>
            <a:ext cx="813240" cy="102744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2"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Strategia – projekt </a:t>
            </a:r>
            <a:endParaRPr b="0" lang="pl-PL" sz="4000" spc="-1" strike="noStrike">
              <a:solidFill>
                <a:srgbClr val="000000"/>
              </a:solidFill>
              <a:latin typeface="Arial"/>
            </a:endParaRPr>
          </a:p>
        </p:txBody>
      </p:sp>
      <p:sp>
        <p:nvSpPr>
          <p:cNvPr id="483" name="PlaceHolder 2"/>
          <p:cNvSpPr>
            <a:spLocks noGrp="1"/>
          </p:cNvSpPr>
          <p:nvPr>
            <p:ph/>
          </p:nvPr>
        </p:nvSpPr>
        <p:spPr>
          <a:xfrm>
            <a:off x="1153080" y="1203480"/>
            <a:ext cx="7533000" cy="3462840"/>
          </a:xfrm>
          <a:prstGeom prst="rect">
            <a:avLst/>
          </a:prstGeom>
          <a:noFill/>
          <a:ln w="0">
            <a:noFill/>
          </a:ln>
        </p:spPr>
        <p:txBody>
          <a:bodyPr lIns="91440" rIns="91440" tIns="45720" bIns="45720" anchor="ctr">
            <a:noAutofit/>
          </a:bodyPr>
          <a:p>
            <a:pPr marL="285840" indent="0">
              <a:lnSpc>
                <a:spcPct val="100000"/>
              </a:lnSpc>
              <a:buNone/>
              <a:tabLst>
                <a:tab algn="l" pos="0"/>
              </a:tabLst>
            </a:pPr>
            <a:r>
              <a:rPr b="0" lang="pl" sz="2000" spc="-1" strike="noStrike" u="sng">
                <a:solidFill>
                  <a:schemeClr val="dk1"/>
                </a:solidFill>
                <a:uFillTx/>
                <a:latin typeface="Corbel"/>
                <a:ea typeface="Corbel"/>
              </a:rPr>
              <a:t> </a:t>
            </a:r>
            <a:r>
              <a:rPr b="0" lang="pl" sz="2000" spc="-1" strike="noStrike" u="sng">
                <a:solidFill>
                  <a:schemeClr val="dk1"/>
                </a:solidFill>
                <a:uFillTx/>
                <a:latin typeface="Corbel"/>
                <a:ea typeface="Corbel"/>
              </a:rPr>
              <a:t>Plany na przyszły sezon:</a:t>
            </a:r>
            <a:endParaRPr b="0" lang="pl-PL" sz="2000" spc="-1" strike="noStrike">
              <a:solidFill>
                <a:srgbClr val="000000"/>
              </a:solidFill>
              <a:latin typeface="Arial"/>
            </a:endParaRPr>
          </a:p>
          <a:p>
            <a:pPr marL="285840" indent="-260280">
              <a:lnSpc>
                <a:spcPct val="100000"/>
              </a:lnSpc>
              <a:spcBef>
                <a:spcPts val="1080"/>
              </a:spcBef>
              <a:buClr>
                <a:srgbClr val="1287c3"/>
              </a:buClr>
              <a:buFont typeface="Arial"/>
              <a:buChar char="•"/>
              <a:tabLst>
                <a:tab algn="l" pos="0"/>
              </a:tabLst>
            </a:pPr>
            <a:r>
              <a:rPr b="0" lang="pl" sz="2000" spc="-1" strike="noStrike">
                <a:solidFill>
                  <a:schemeClr val="dk1"/>
                </a:solidFill>
                <a:latin typeface="Corbel"/>
                <a:ea typeface="Corbel"/>
              </a:rPr>
              <a:t>Utrzymać stan liczebny grupy.</a:t>
            </a:r>
            <a:endParaRPr b="0" lang="pl-PL" sz="2000" spc="-1" strike="noStrike">
              <a:solidFill>
                <a:srgbClr val="000000"/>
              </a:solidFill>
              <a:latin typeface="Arial"/>
            </a:endParaRPr>
          </a:p>
          <a:p>
            <a:pPr marL="285840" indent="-260280">
              <a:lnSpc>
                <a:spcPct val="100000"/>
              </a:lnSpc>
              <a:spcBef>
                <a:spcPts val="1080"/>
              </a:spcBef>
              <a:buClr>
                <a:srgbClr val="1287c3"/>
              </a:buClr>
              <a:buFont typeface="Arial"/>
              <a:buChar char="•"/>
              <a:tabLst>
                <a:tab algn="l" pos="0"/>
              </a:tabLst>
            </a:pPr>
            <a:r>
              <a:rPr b="0" lang="pl" sz="2000" spc="-1" strike="noStrike">
                <a:solidFill>
                  <a:schemeClr val="dk1"/>
                </a:solidFill>
                <a:latin typeface="Corbel"/>
                <a:ea typeface="Corbel"/>
              </a:rPr>
              <a:t>Zachować kluczowych zawodników.</a:t>
            </a:r>
            <a:endParaRPr b="0" lang="pl-PL" sz="2000" spc="-1" strike="noStrike">
              <a:solidFill>
                <a:srgbClr val="000000"/>
              </a:solidFill>
              <a:latin typeface="Arial"/>
            </a:endParaRPr>
          </a:p>
          <a:p>
            <a:pPr marL="285840" indent="-260280">
              <a:lnSpc>
                <a:spcPct val="100000"/>
              </a:lnSpc>
              <a:spcBef>
                <a:spcPts val="1080"/>
              </a:spcBef>
              <a:buClr>
                <a:srgbClr val="1287c3"/>
              </a:buClr>
              <a:buFont typeface="Arial"/>
              <a:buChar char="•"/>
              <a:tabLst>
                <a:tab algn="l" pos="0"/>
              </a:tabLst>
            </a:pPr>
            <a:r>
              <a:rPr b="0" lang="pl" sz="2000" spc="-1" strike="noStrike">
                <a:solidFill>
                  <a:schemeClr val="dk1"/>
                </a:solidFill>
                <a:latin typeface="Corbel"/>
                <a:ea typeface="Corbel"/>
              </a:rPr>
              <a:t>Wzmocnić słabe punkty zespołu.</a:t>
            </a:r>
            <a:endParaRPr b="0" lang="pl-PL" sz="2000" spc="-1" strike="noStrike">
              <a:solidFill>
                <a:srgbClr val="000000"/>
              </a:solidFill>
              <a:latin typeface="Arial"/>
            </a:endParaRPr>
          </a:p>
          <a:p>
            <a:pPr marL="285840" indent="-260280">
              <a:lnSpc>
                <a:spcPct val="100000"/>
              </a:lnSpc>
              <a:spcBef>
                <a:spcPts val="1080"/>
              </a:spcBef>
              <a:buClr>
                <a:srgbClr val="1287c3"/>
              </a:buClr>
              <a:buFont typeface="Arial"/>
              <a:buChar char="•"/>
              <a:tabLst>
                <a:tab algn="l" pos="0"/>
              </a:tabLst>
            </a:pPr>
            <a:r>
              <a:rPr b="0" lang="pl" sz="2000" spc="-1" strike="noStrike">
                <a:solidFill>
                  <a:schemeClr val="dk1"/>
                </a:solidFill>
                <a:latin typeface="Corbel"/>
                <a:ea typeface="Corbel"/>
              </a:rPr>
              <a:t>Zwiększyć progres indywidualny i zespołowy.</a:t>
            </a:r>
            <a:endParaRPr b="0" lang="pl-PL" sz="2000" spc="-1" strike="noStrike">
              <a:solidFill>
                <a:srgbClr val="000000"/>
              </a:solidFill>
              <a:latin typeface="Arial"/>
            </a:endParaRPr>
          </a:p>
          <a:p>
            <a:pPr marL="285840" indent="-260280">
              <a:lnSpc>
                <a:spcPct val="100000"/>
              </a:lnSpc>
              <a:spcBef>
                <a:spcPts val="1080"/>
              </a:spcBef>
              <a:buClr>
                <a:srgbClr val="1287c3"/>
              </a:buClr>
              <a:buFont typeface="Arial"/>
              <a:buChar char="•"/>
              <a:tabLst>
                <a:tab algn="l" pos="0"/>
              </a:tabLst>
            </a:pPr>
            <a:r>
              <a:rPr b="0" lang="pl" sz="2000" spc="-1" strike="noStrike">
                <a:solidFill>
                  <a:schemeClr val="dk1"/>
                </a:solidFill>
                <a:latin typeface="Corbel"/>
                <a:ea typeface="Corbel"/>
              </a:rPr>
              <a:t>Wyznaczyć nowe cele, zwiększyć ilość(jakość wykonywanej pracy).</a:t>
            </a:r>
            <a:endParaRPr b="0" lang="pl-PL" sz="2000" spc="-1" strike="noStrike">
              <a:solidFill>
                <a:srgbClr val="000000"/>
              </a:solidFill>
              <a:latin typeface="Arial"/>
            </a:endParaRPr>
          </a:p>
        </p:txBody>
      </p:sp>
      <p:pic>
        <p:nvPicPr>
          <p:cNvPr id="484" name="Google Shape;627;p89" descr="C:\Program Files\Fichiers communs\Microsoft Shared\Clipart\cagcat50\pe01561_.wmf"/>
          <p:cNvPicPr/>
          <p:nvPr/>
        </p:nvPicPr>
        <p:blipFill>
          <a:blip r:embed="rId1"/>
          <a:stretch/>
        </p:blipFill>
        <p:spPr>
          <a:xfrm>
            <a:off x="7257240" y="1237680"/>
            <a:ext cx="1539000" cy="1231200"/>
          </a:xfrm>
          <a:prstGeom prst="rect">
            <a:avLst/>
          </a:prstGeom>
          <a:ln w="0">
            <a:noFill/>
          </a:ln>
        </p:spPr>
      </p:pic>
      <p:pic>
        <p:nvPicPr>
          <p:cNvPr id="485" name="Google Shape;628;p89" descr=""/>
          <p:cNvPicPr/>
          <p:nvPr/>
        </p:nvPicPr>
        <p:blipFill>
          <a:blip r:embed="rId2"/>
          <a:stretch/>
        </p:blipFill>
        <p:spPr>
          <a:xfrm>
            <a:off x="7166880" y="2571840"/>
            <a:ext cx="1888200" cy="123120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rmAutofit fontScale="83888"/>
          </a:bodyPr>
          <a:p>
            <a:pPr indent="0" algn="ctr">
              <a:lnSpc>
                <a:spcPct val="100000"/>
              </a:lnSpc>
              <a:buNone/>
              <a:tabLst>
                <a:tab algn="l" pos="0"/>
              </a:tabLst>
            </a:pPr>
            <a:r>
              <a:rPr b="0" lang="pl" sz="4000" spc="-1" strike="noStrike">
                <a:solidFill>
                  <a:schemeClr val="dk1"/>
                </a:solidFill>
                <a:latin typeface="Corbel"/>
                <a:ea typeface="Corbel"/>
              </a:rPr>
              <a:t>Strategia – projekt</a:t>
            </a:r>
            <a:br>
              <a:rPr sz="4000"/>
            </a:br>
            <a:r>
              <a:rPr b="0" lang="pl" sz="2000" spc="-1" strike="noStrike">
                <a:solidFill>
                  <a:schemeClr val="dk1"/>
                </a:solidFill>
                <a:latin typeface="Corbel"/>
                <a:ea typeface="Corbel"/>
              </a:rPr>
              <a:t>opr.T.Wasilkowski</a:t>
            </a:r>
            <a:endParaRPr b="0" lang="pl-PL" sz="2000" spc="-1" strike="noStrike">
              <a:solidFill>
                <a:srgbClr val="000000"/>
              </a:solidFill>
              <a:latin typeface="Arial"/>
            </a:endParaRPr>
          </a:p>
        </p:txBody>
      </p:sp>
      <p:sp>
        <p:nvSpPr>
          <p:cNvPr id="487" name="PlaceHolder 2"/>
          <p:cNvSpPr>
            <a:spLocks noGrp="1"/>
          </p:cNvSpPr>
          <p:nvPr>
            <p:ph/>
          </p:nvPr>
        </p:nvSpPr>
        <p:spPr>
          <a:xfrm>
            <a:off x="457200" y="1203480"/>
            <a:ext cx="8228880" cy="2982600"/>
          </a:xfrm>
          <a:prstGeom prst="rect">
            <a:avLst/>
          </a:prstGeom>
          <a:noFill/>
          <a:ln w="0">
            <a:noFill/>
          </a:ln>
        </p:spPr>
        <p:txBody>
          <a:bodyPr lIns="91440" rIns="91440" tIns="45720" bIns="45720" anchor="ctr">
            <a:normAutofit fontScale="96666"/>
          </a:bodyPr>
          <a:p>
            <a:pPr marL="285840" indent="0">
              <a:lnSpc>
                <a:spcPct val="100000"/>
              </a:lnSpc>
              <a:buNone/>
              <a:tabLst>
                <a:tab algn="l" pos="0"/>
              </a:tabLst>
            </a:pPr>
            <a:r>
              <a:rPr b="0" lang="pl" sz="2400" spc="-1" strike="noStrike" u="sng">
                <a:solidFill>
                  <a:schemeClr val="dk1"/>
                </a:solidFill>
                <a:uFillTx/>
                <a:latin typeface="Corbel"/>
                <a:ea typeface="Corbel"/>
              </a:rPr>
              <a:t> </a:t>
            </a:r>
            <a:r>
              <a:rPr b="0" lang="pl" sz="2400" spc="-1" strike="noStrike" u="sng">
                <a:solidFill>
                  <a:schemeClr val="dk1"/>
                </a:solidFill>
                <a:uFillTx/>
                <a:latin typeface="Corbel"/>
                <a:ea typeface="Corbel"/>
              </a:rPr>
              <a:t>Planowanie i  programowanie</a:t>
            </a:r>
            <a:endParaRPr b="0" lang="pl-PL" sz="2400" spc="-1" strike="noStrike">
              <a:solidFill>
                <a:srgbClr val="000000"/>
              </a:solidFill>
              <a:latin typeface="Arial"/>
            </a:endParaRPr>
          </a:p>
          <a:p>
            <a:pPr marL="285840" indent="-276840">
              <a:lnSpc>
                <a:spcPct val="100000"/>
              </a:lnSpc>
              <a:spcBef>
                <a:spcPts val="1080"/>
              </a:spcBef>
              <a:buClr>
                <a:srgbClr val="1287c3"/>
              </a:buClr>
              <a:buSzPct val="145000"/>
              <a:buFont typeface="Arial"/>
              <a:buChar char="•"/>
              <a:tabLst>
                <a:tab algn="l" pos="0"/>
              </a:tabLst>
            </a:pPr>
            <a:r>
              <a:rPr b="0" lang="pl" sz="2400" spc="-1" strike="noStrike">
                <a:solidFill>
                  <a:schemeClr val="dk1"/>
                </a:solidFill>
                <a:latin typeface="Corbel"/>
                <a:ea typeface="Corbel"/>
              </a:rPr>
              <a:t>Urzeczywistnienie planów w postaci projektu (na papierze, w formie elektronicznej), biorąc pod uwagę hierarchiczną listę celów.</a:t>
            </a:r>
            <a:endParaRPr b="0" lang="pl-PL" sz="2400" spc="-1" strike="noStrike">
              <a:solidFill>
                <a:srgbClr val="000000"/>
              </a:solidFill>
              <a:latin typeface="Arial"/>
            </a:endParaRPr>
          </a:p>
          <a:p>
            <a:pPr marL="285840" indent="0">
              <a:lnSpc>
                <a:spcPct val="100000"/>
              </a:lnSpc>
              <a:spcBef>
                <a:spcPts val="1080"/>
              </a:spcBef>
              <a:buNone/>
              <a:tabLst>
                <a:tab algn="l" pos="0"/>
              </a:tabLst>
            </a:pPr>
            <a:r>
              <a:rPr b="0" lang="pl" sz="2400" spc="-1" strike="noStrike" u="sng">
                <a:solidFill>
                  <a:schemeClr val="dk1"/>
                </a:solidFill>
                <a:uFillTx/>
                <a:latin typeface="Corbel"/>
                <a:ea typeface="Corbel"/>
              </a:rPr>
              <a:t>Przedstawienie opracowanego dokumentu na zebraniu zarządu.</a:t>
            </a:r>
            <a:endParaRPr b="0" lang="pl-PL" sz="2400" spc="-1" strike="noStrike">
              <a:solidFill>
                <a:srgbClr val="000000"/>
              </a:solidFill>
              <a:latin typeface="Arial"/>
            </a:endParaRPr>
          </a:p>
          <a:p>
            <a:pPr marL="285840" indent="-276840">
              <a:lnSpc>
                <a:spcPct val="100000"/>
              </a:lnSpc>
              <a:spcBef>
                <a:spcPts val="1080"/>
              </a:spcBef>
              <a:buClr>
                <a:srgbClr val="1287c3"/>
              </a:buClr>
              <a:buSzPct val="145000"/>
              <a:buFont typeface="Arial"/>
              <a:buChar char="•"/>
              <a:tabLst>
                <a:tab algn="l" pos="0"/>
              </a:tabLst>
            </a:pPr>
            <a:r>
              <a:rPr b="0" lang="pl" sz="2400" spc="-1" strike="noStrike">
                <a:solidFill>
                  <a:schemeClr val="dk1"/>
                </a:solidFill>
                <a:latin typeface="Corbel"/>
                <a:ea typeface="Corbel"/>
              </a:rPr>
              <a:t>Oficjalne przedstawienie projektu planu pracy i obowiązków z niego wynikających.</a:t>
            </a:r>
            <a:endParaRPr b="0" lang="pl-PL" sz="2400" spc="-1" strike="noStrike">
              <a:solidFill>
                <a:srgbClr val="000000"/>
              </a:solidFill>
              <a:latin typeface="Arial"/>
            </a:endParaRPr>
          </a:p>
        </p:txBody>
      </p:sp>
      <p:pic>
        <p:nvPicPr>
          <p:cNvPr id="488" name="Google Shape;635;p90" descr="C:\Program Files\Microsoft Office\Clipart\standard\stddir1\BD07179_.WMF"/>
          <p:cNvPicPr/>
          <p:nvPr/>
        </p:nvPicPr>
        <p:blipFill>
          <a:blip r:embed="rId1"/>
          <a:stretch/>
        </p:blipFill>
        <p:spPr>
          <a:xfrm>
            <a:off x="7257960" y="3943440"/>
            <a:ext cx="1413360" cy="117576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title"/>
          </p:nvPr>
        </p:nvSpPr>
        <p:spPr>
          <a:xfrm>
            <a:off x="457200" y="205200"/>
            <a:ext cx="822888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Co zrobić już dzisiaj?</a:t>
            </a:r>
            <a:endParaRPr b="0" lang="pl-PL" sz="4000" spc="-1" strike="noStrike">
              <a:solidFill>
                <a:srgbClr val="000000"/>
              </a:solidFill>
              <a:latin typeface="Arial"/>
            </a:endParaRPr>
          </a:p>
        </p:txBody>
      </p:sp>
      <p:sp>
        <p:nvSpPr>
          <p:cNvPr id="490" name="PlaceHolder 2"/>
          <p:cNvSpPr>
            <a:spLocks noGrp="1"/>
          </p:cNvSpPr>
          <p:nvPr>
            <p:ph/>
          </p:nvPr>
        </p:nvSpPr>
        <p:spPr>
          <a:xfrm>
            <a:off x="977040" y="1203480"/>
            <a:ext cx="7709040" cy="3486600"/>
          </a:xfrm>
          <a:prstGeom prst="rect">
            <a:avLst/>
          </a:prstGeom>
          <a:noFill/>
          <a:ln w="0">
            <a:noFill/>
          </a:ln>
        </p:spPr>
        <p:txBody>
          <a:bodyPr lIns="91440" rIns="91440" tIns="45720" bIns="45720" anchor="ctr">
            <a:noAutofit/>
          </a:bodyPr>
          <a:p>
            <a:pPr marL="285840" indent="-285840">
              <a:lnSpc>
                <a:spcPct val="100000"/>
              </a:lnSpc>
              <a:buClr>
                <a:srgbClr val="1287c3"/>
              </a:buClr>
              <a:buFont typeface="Arial"/>
              <a:buChar char="•"/>
            </a:pPr>
            <a:r>
              <a:rPr b="0" lang="pl" sz="2400" spc="-1" strike="noStrike">
                <a:solidFill>
                  <a:schemeClr val="dk1"/>
                </a:solidFill>
                <a:latin typeface="Corbel"/>
                <a:ea typeface="Corbel"/>
              </a:rPr>
              <a:t>Od dzisiaj spróbuje przetestować wszystkie środki treningowe, które będziesz stosował na początku okresu przygotowawczego. </a:t>
            </a:r>
            <a:endParaRPr b="0" lang="pl-PL" sz="2400" spc="-1" strike="noStrike">
              <a:solidFill>
                <a:srgbClr val="000000"/>
              </a:solidFill>
              <a:latin typeface="Arial"/>
            </a:endParaRPr>
          </a:p>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Dotyczy to zwłaszcza treningu motorycznego. Skróci to znacznie czas pracy w tym okresie i będzie mniej obciążające dla zawodników</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Plan roczny </a:t>
            </a:r>
            <a:r>
              <a:rPr b="1" lang="pl" sz="4000" spc="-1" strike="noStrike">
                <a:solidFill>
                  <a:schemeClr val="dk1"/>
                </a:solidFill>
                <a:latin typeface="Corbel"/>
                <a:ea typeface="Corbel"/>
              </a:rPr>
              <a:t>i środki treningowe</a:t>
            </a:r>
            <a:endParaRPr b="0" lang="pl-PL" sz="4000" spc="-1" strike="noStrike">
              <a:solidFill>
                <a:srgbClr val="000000"/>
              </a:solidFill>
              <a:latin typeface="Arial"/>
            </a:endParaRPr>
          </a:p>
        </p:txBody>
      </p:sp>
      <p:sp>
        <p:nvSpPr>
          <p:cNvPr id="492" name="PlaceHolder 2"/>
          <p:cNvSpPr>
            <a:spLocks noGrp="1"/>
          </p:cNvSpPr>
          <p:nvPr>
            <p:ph/>
          </p:nvPr>
        </p:nvSpPr>
        <p:spPr>
          <a:xfrm>
            <a:off x="1069920" y="1203480"/>
            <a:ext cx="7616160" cy="2982600"/>
          </a:xfrm>
          <a:prstGeom prst="rect">
            <a:avLst/>
          </a:prstGeom>
          <a:noFill/>
          <a:ln w="0">
            <a:noFill/>
          </a:ln>
        </p:spPr>
        <p:txBody>
          <a:bodyPr lIns="91440" rIns="91440" tIns="45720" bIns="45720" anchor="ctr">
            <a:noAutofit/>
          </a:bodyPr>
          <a:p>
            <a:pPr marL="285840" indent="-285840">
              <a:lnSpc>
                <a:spcPct val="100000"/>
              </a:lnSpc>
              <a:buClr>
                <a:srgbClr val="1287c3"/>
              </a:buClr>
              <a:buFont typeface="Arial"/>
              <a:buChar char="•"/>
            </a:pPr>
            <a:r>
              <a:rPr b="0" lang="pl" sz="2400" spc="-1" strike="noStrike">
                <a:solidFill>
                  <a:schemeClr val="dk1"/>
                </a:solidFill>
                <a:latin typeface="Corbel"/>
                <a:ea typeface="Corbel"/>
              </a:rPr>
              <a:t>Pokazać dwa plany</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3"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rmAutofit fontScale="20457" lnSpcReduction="10000"/>
          </a:bodyPr>
          <a:p>
            <a:pPr indent="0" algn="ctr">
              <a:lnSpc>
                <a:spcPct val="100000"/>
              </a:lnSpc>
              <a:buNone/>
              <a:tabLst>
                <a:tab algn="l" pos="0"/>
              </a:tabLst>
            </a:pPr>
            <a:br>
              <a:rPr sz="2700"/>
            </a:br>
            <a:br>
              <a:rPr sz="2700"/>
            </a:br>
            <a:br>
              <a:rPr sz="2700"/>
            </a:br>
            <a:br>
              <a:rPr sz="2700"/>
            </a:br>
            <a:r>
              <a:rPr b="0" lang="pl" sz="2700" spc="-1" strike="noStrike">
                <a:solidFill>
                  <a:schemeClr val="dk1"/>
                </a:solidFill>
                <a:latin typeface="Corbel"/>
                <a:ea typeface="Corbel"/>
              </a:rPr>
              <a:t>Plan zgrupowania</a:t>
            </a:r>
            <a:r>
              <a:rPr b="1" lang="pl" sz="2700" spc="-1" strike="noStrike">
                <a:solidFill>
                  <a:schemeClr val="dk1"/>
                </a:solidFill>
                <a:latin typeface="Corbel"/>
                <a:ea typeface="Corbel"/>
              </a:rPr>
              <a:t> 10 </a:t>
            </a:r>
            <a:r>
              <a:rPr b="0" lang="pl" sz="2700" spc="-1" strike="noStrike">
                <a:solidFill>
                  <a:schemeClr val="dk1"/>
                </a:solidFill>
                <a:latin typeface="Corbel"/>
                <a:ea typeface="Corbel"/>
              </a:rPr>
              <a:t>dniowego</a:t>
            </a:r>
            <a:br>
              <a:rPr sz="2700"/>
            </a:br>
            <a:r>
              <a:rPr b="0" lang="pl" sz="2700" spc="-1" strike="noStrike">
                <a:solidFill>
                  <a:schemeClr val="dk1"/>
                </a:solidFill>
                <a:latin typeface="Corbel"/>
                <a:ea typeface="Corbel"/>
              </a:rPr>
              <a:t>10 dni 20 treningów żadnych przerw i czasu na relaks na rozmowę</a:t>
            </a:r>
            <a:r>
              <a:rPr b="0" lang="pl" sz="4000" spc="-1" strike="noStrike">
                <a:solidFill>
                  <a:schemeClr val="dk1"/>
                </a:solidFill>
                <a:latin typeface="Corbel"/>
                <a:ea typeface="Corbel"/>
              </a:rPr>
              <a:t>.</a:t>
            </a:r>
            <a:br>
              <a:rPr sz="4000"/>
            </a:br>
            <a:br>
              <a:rPr sz="4000"/>
            </a:br>
            <a:endParaRPr b="0" lang="pl-PL" sz="4000" spc="-1" strike="noStrike">
              <a:solidFill>
                <a:srgbClr val="000000"/>
              </a:solidFill>
              <a:latin typeface="Arial"/>
            </a:endParaRPr>
          </a:p>
        </p:txBody>
      </p:sp>
      <p:graphicFrame>
        <p:nvGraphicFramePr>
          <p:cNvPr id="494" name="Google Shape;653;p93"/>
          <p:cNvGraphicFramePr/>
          <p:nvPr/>
        </p:nvGraphicFramePr>
        <p:xfrm>
          <a:off x="179640" y="1615680"/>
          <a:ext cx="8362080" cy="1910880"/>
        </p:xfrm>
        <a:graphic>
          <a:graphicData uri="http://schemas.openxmlformats.org/drawingml/2006/table">
            <a:tbl>
              <a:tblPr/>
              <a:tblGrid>
                <a:gridCol w="792000"/>
                <a:gridCol w="669240"/>
                <a:gridCol w="766800"/>
                <a:gridCol w="766800"/>
                <a:gridCol w="766800"/>
                <a:gridCol w="766800"/>
                <a:gridCol w="766800"/>
                <a:gridCol w="766800"/>
                <a:gridCol w="766800"/>
                <a:gridCol w="766800"/>
                <a:gridCol w="766800"/>
              </a:tblGrid>
              <a:tr h="739080">
                <a:tc>
                  <a:txBody>
                    <a:bodyPr lIns="68400" rIns="68400" tIns="34200" bIns="34200" anchor="t">
                      <a:noAutofit/>
                    </a:bodyPr>
                    <a:p>
                      <a:pPr algn="ctr">
                        <a:lnSpc>
                          <a:spcPct val="100000"/>
                        </a:lnSpc>
                        <a:tabLst>
                          <a:tab algn="l" pos="0"/>
                        </a:tabLst>
                      </a:pPr>
                      <a:r>
                        <a:rPr b="1" lang="pl" sz="1400" spc="-1" strike="noStrike">
                          <a:solidFill>
                            <a:srgbClr val="ffffff"/>
                          </a:solidFill>
                          <a:latin typeface="Corbel"/>
                          <a:ea typeface="Corbel"/>
                        </a:rPr>
                        <a:t>Sesje/dni</a:t>
                      </a:r>
                      <a:endParaRPr b="0" lang="pl-PL" sz="1400" spc="-1" strike="noStrike">
                        <a:solidFill>
                          <a:srgbClr val="000000"/>
                        </a:solidFill>
                        <a:latin typeface="Arial"/>
                      </a:endParaRPr>
                    </a:p>
                    <a:p>
                      <a:pPr marL="343080">
                        <a:lnSpc>
                          <a:spcPct val="115000"/>
                        </a:lnSpc>
                        <a:tabLst>
                          <a:tab algn="l" pos="0"/>
                        </a:tabLst>
                      </a:pP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1</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2</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3</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4</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5</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6</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7</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8</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9</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8400" rIns="68400" tIns="34200" bIns="34200" anchor="t">
                      <a:noAutofit/>
                    </a:bodyPr>
                    <a:p>
                      <a:pPr marL="343080">
                        <a:lnSpc>
                          <a:spcPct val="115000"/>
                        </a:lnSpc>
                        <a:tabLst>
                          <a:tab algn="l" pos="0"/>
                        </a:tabLst>
                      </a:pPr>
                      <a:r>
                        <a:rPr b="1" lang="pl" sz="800" spc="-1" strike="noStrike">
                          <a:solidFill>
                            <a:schemeClr val="lt1"/>
                          </a:solidFill>
                          <a:latin typeface="Calibri"/>
                          <a:ea typeface="Calibri"/>
                        </a:rPr>
                        <a:t>10</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r>
              <a:tr h="390600">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1</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390600">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2</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T</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390600">
                <a:tc>
                  <a:txBody>
                    <a:bodyPr lIns="68400" rIns="68400" tIns="34200" bIns="34200" anchor="t">
                      <a:noAutofit/>
                    </a:bodyPr>
                    <a:p>
                      <a:pPr marL="343080">
                        <a:lnSpc>
                          <a:spcPct val="115000"/>
                        </a:lnSpc>
                        <a:tabLst>
                          <a:tab algn="l" pos="0"/>
                        </a:tabLst>
                      </a:pPr>
                      <a:r>
                        <a:rPr b="0" lang="pl" sz="800" spc="-1" strike="noStrike">
                          <a:solidFill>
                            <a:schemeClr val="dk1"/>
                          </a:solidFill>
                          <a:latin typeface="Calibri"/>
                          <a:ea typeface="Calibri"/>
                        </a:rPr>
                        <a:t>3</a:t>
                      </a:r>
                      <a:endParaRPr b="0" lang="pl-PL" sz="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8400" rIns="68400" tIns="34200" bIns="34200" anchor="t">
                      <a:noAutofit/>
                    </a:bodyPr>
                    <a:p>
                      <a:endParaRPr b="0" lang="pl-PL" sz="1800" spc="-1" strike="noStrike">
                        <a:solidFill>
                          <a:srgbClr val="000000"/>
                        </a:solidFill>
                        <a:latin typeface="Arial"/>
                      </a:endParaRPr>
                    </a:p>
                  </a:txBody>
                  <a:tcPr anchor="t" marL="68400" marR="68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bl>
          </a:graphicData>
        </a:graphic>
      </p:graphicFrame>
      <p:sp>
        <p:nvSpPr>
          <p:cNvPr id="495" name="PlaceHolder 2"/>
          <p:cNvSpPr>
            <a:spLocks noGrp="1"/>
          </p:cNvSpPr>
          <p:nvPr>
            <p:ph/>
          </p:nvPr>
        </p:nvSpPr>
        <p:spPr>
          <a:xfrm>
            <a:off x="1069920" y="1203480"/>
            <a:ext cx="7616160" cy="2982600"/>
          </a:xfrm>
          <a:prstGeom prst="rect">
            <a:avLst/>
          </a:prstGeom>
          <a:noFill/>
          <a:ln w="0">
            <a:noFill/>
          </a:ln>
        </p:spPr>
        <p:txBody>
          <a:bodyPr lIns="0" rIns="0" tIns="0" bIns="0" anchor="t">
            <a:normAutofit/>
          </a:bodyPr>
          <a:p>
            <a:pPr indent="0">
              <a:spcBef>
                <a:spcPts val="1417"/>
              </a:spcBef>
              <a:buNone/>
            </a:pPr>
            <a:endParaRPr b="0" lang="pl-PL" sz="1800" spc="-1" strike="noStrike">
              <a:solidFill>
                <a:srgbClr val="000000"/>
              </a:solidFill>
              <a:latin typeface="Arial"/>
              <a:ea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6"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br>
              <a:rPr sz="2030"/>
            </a:br>
            <a:br>
              <a:rPr sz="2030"/>
            </a:br>
            <a:br>
              <a:rPr sz="2030"/>
            </a:br>
            <a:r>
              <a:rPr b="0" lang="pl" sz="2029" spc="-1" strike="noStrike">
                <a:solidFill>
                  <a:schemeClr val="dk1"/>
                </a:solidFill>
                <a:latin typeface="Corbel"/>
                <a:ea typeface="Corbel"/>
              </a:rPr>
              <a:t>plan zgrupowania </a:t>
            </a:r>
            <a:br>
              <a:rPr sz="2030"/>
            </a:br>
            <a:r>
              <a:rPr b="0" lang="pl" sz="2029" spc="-1" strike="noStrike">
                <a:solidFill>
                  <a:schemeClr val="dk1"/>
                </a:solidFill>
                <a:latin typeface="Corbel"/>
                <a:ea typeface="Corbel"/>
              </a:rPr>
              <a:t>10 dni 25 treningów ale mamy 5 sesji wolnych czas na regenerację, na rozmowy i inne.</a:t>
            </a:r>
            <a:br>
              <a:rPr sz="2030"/>
            </a:br>
            <a:r>
              <a:rPr b="0" lang="pl" sz="2029" spc="-1" strike="noStrike">
                <a:solidFill>
                  <a:schemeClr val="dk1"/>
                </a:solidFill>
                <a:latin typeface="Corbel"/>
                <a:ea typeface="Corbel"/>
              </a:rPr>
              <a:t> Ten układ był sprawdzony i akceptowany przez zawodników</a:t>
            </a:r>
            <a:br>
              <a:rPr sz="3200"/>
            </a:br>
            <a:r>
              <a:rPr b="0" lang="pl" sz="3200" spc="-1" strike="noStrike">
                <a:solidFill>
                  <a:schemeClr val="dk1"/>
                </a:solidFill>
                <a:latin typeface="Corbel"/>
                <a:ea typeface="Corbel"/>
              </a:rPr>
              <a:t> </a:t>
            </a:r>
            <a:br>
              <a:rPr sz="3200"/>
            </a:br>
            <a:endParaRPr b="0" lang="pl-PL" sz="3200" spc="-1" strike="noStrike">
              <a:solidFill>
                <a:srgbClr val="000000"/>
              </a:solidFill>
              <a:latin typeface="Arial"/>
            </a:endParaRPr>
          </a:p>
        </p:txBody>
      </p:sp>
      <p:graphicFrame>
        <p:nvGraphicFramePr>
          <p:cNvPr id="497" name="Google Shape;660;p94"/>
          <p:cNvGraphicFramePr/>
          <p:nvPr/>
        </p:nvGraphicFramePr>
        <p:xfrm>
          <a:off x="286560" y="1908720"/>
          <a:ext cx="8818200" cy="2330280"/>
        </p:xfrm>
        <a:graphic>
          <a:graphicData uri="http://schemas.openxmlformats.org/drawingml/2006/table">
            <a:tbl>
              <a:tblPr/>
              <a:tblGrid>
                <a:gridCol w="768600"/>
                <a:gridCol w="804600"/>
                <a:gridCol w="804600"/>
                <a:gridCol w="804600"/>
                <a:gridCol w="804600"/>
                <a:gridCol w="906120"/>
                <a:gridCol w="703440"/>
                <a:gridCol w="804600"/>
                <a:gridCol w="804600"/>
                <a:gridCol w="804600"/>
                <a:gridCol w="804600"/>
              </a:tblGrid>
              <a:tr h="275400">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Sesje/dni</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1</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2</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3</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4</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5</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6</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7</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8</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9</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tIns="34200" bIns="34200" anchor="t">
                      <a:noAutofit/>
                    </a:bodyPr>
                    <a:p>
                      <a:pPr algn="ctr">
                        <a:lnSpc>
                          <a:spcPct val="100000"/>
                        </a:lnSpc>
                        <a:tabLst>
                          <a:tab algn="l" pos="0"/>
                        </a:tabLst>
                      </a:pPr>
                      <a:r>
                        <a:rPr b="1" lang="pl" sz="1400" spc="-1" strike="noStrike">
                          <a:solidFill>
                            <a:schemeClr val="lt1"/>
                          </a:solidFill>
                          <a:latin typeface="Corbel"/>
                          <a:ea typeface="Corbel"/>
                        </a:rPr>
                        <a:t>10</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r>
              <a:tr h="275400">
                <a:tc>
                  <a:txBody>
                    <a:bodyPr tIns="34200" bIns="34200" anchor="t">
                      <a:noAutofit/>
                    </a:bodyPr>
                    <a:p>
                      <a:pPr algn="ctr">
                        <a:lnSpc>
                          <a:spcPct val="100000"/>
                        </a:lnSpc>
                        <a:tabLst>
                          <a:tab algn="l" pos="0"/>
                        </a:tabLst>
                      </a:pPr>
                      <a:r>
                        <a:rPr b="0" lang="pl" sz="1400" spc="-1" strike="noStrike">
                          <a:solidFill>
                            <a:schemeClr val="dk1"/>
                          </a:solidFill>
                          <a:latin typeface="Corbel"/>
                          <a:ea typeface="Corbel"/>
                        </a:rPr>
                        <a:t>1</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Wolne,  mental</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6"/>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alibri"/>
                          <a:ea typeface="Calibri"/>
                        </a:rPr>
                        <a:t>Wolne,  mentalna</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alibri"/>
                          <a:ea typeface="Calibri"/>
                        </a:rPr>
                        <a:t>Wolne,  mental</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7d28cd"/>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r>
              <a:tr h="275400">
                <a:tc>
                  <a:txBody>
                    <a:bodyPr tIns="34200" bIns="34200" anchor="t">
                      <a:noAutofit/>
                    </a:bodyPr>
                    <a:p>
                      <a:pPr algn="ctr">
                        <a:lnSpc>
                          <a:spcPct val="100000"/>
                        </a:lnSpc>
                        <a:tabLst>
                          <a:tab algn="l" pos="0"/>
                        </a:tabLst>
                      </a:pPr>
                      <a:r>
                        <a:rPr b="0" lang="pl" sz="1400" spc="-1" strike="noStrike">
                          <a:solidFill>
                            <a:schemeClr val="dk1"/>
                          </a:solidFill>
                          <a:latin typeface="Corbel"/>
                          <a:ea typeface="Corbel"/>
                        </a:rPr>
                        <a:t>2</a:t>
                      </a:r>
                      <a:endParaRPr b="0" lang="pl-PL" sz="1400" spc="-1" strike="noStrike">
                        <a:solidFill>
                          <a:srgbClr val="000000"/>
                        </a:solidFill>
                        <a:latin typeface="Arial"/>
                      </a:endParaRPr>
                    </a:p>
                    <a:p>
                      <a:pPr algn="ctr">
                        <a:lnSpc>
                          <a:spcPct val="100000"/>
                        </a:lnSpc>
                        <a:tabLst>
                          <a:tab algn="l" pos="0"/>
                        </a:tabLst>
                      </a:pPr>
                      <a:endParaRPr b="0" lang="pl-PL" sz="1400" spc="-1" strike="noStrike">
                        <a:solidFill>
                          <a:srgbClr val="000000"/>
                        </a:solidFill>
                        <a:latin typeface="Arial"/>
                      </a:endParaRPr>
                    </a:p>
                    <a:p>
                      <a:pPr algn="ctr">
                        <a:lnSpc>
                          <a:spcPct val="100000"/>
                        </a:lnSpc>
                        <a:tabLst>
                          <a:tab algn="l" pos="0"/>
                        </a:tabLst>
                      </a:pP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Wolne mental.</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7d28cd"/>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r>
              <a:tr h="275400">
                <a:tc>
                  <a:txBody>
                    <a:bodyPr tIns="34200" bIns="34200" anchor="t">
                      <a:noAutofit/>
                    </a:bodyPr>
                    <a:p>
                      <a:pPr algn="ctr">
                        <a:lnSpc>
                          <a:spcPct val="100000"/>
                        </a:lnSpc>
                        <a:tabLst>
                          <a:tab algn="l" pos="0"/>
                        </a:tabLst>
                      </a:pPr>
                      <a:r>
                        <a:rPr b="0" lang="pl" sz="1400" spc="-1" strike="noStrike">
                          <a:solidFill>
                            <a:schemeClr val="dk1"/>
                          </a:solidFill>
                          <a:latin typeface="Corbel"/>
                          <a:ea typeface="Corbel"/>
                        </a:rPr>
                        <a:t>3</a:t>
                      </a:r>
                      <a:endParaRPr b="0" lang="pl-PL" sz="14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Wolne,  mental</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7d28cd"/>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 indyw. 2 grupy</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0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 indyw. 2 grupy</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0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 indyw. 2 grupy</a:t>
                      </a:r>
                      <a:endParaRPr b="0" lang="pl-PL" sz="1200" spc="-1" strike="noStrike">
                        <a:solidFill>
                          <a:srgbClr val="000000"/>
                        </a:solidFill>
                        <a:latin typeface="Arial"/>
                      </a:endParaRPr>
                    </a:p>
                    <a:p>
                      <a:pPr algn="ctr">
                        <a:lnSpc>
                          <a:spcPct val="100000"/>
                        </a:lnSpc>
                        <a:tabLst>
                          <a:tab algn="l" pos="0"/>
                        </a:tabLst>
                      </a:pP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0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Wolne,  mental</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7d28cd"/>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 indyw. 2 grupy</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00"/>
                    </a:solidFill>
                  </a:tcPr>
                </a:tc>
                <a:tc>
                  <a:txBody>
                    <a:bodyPr tIns="34200" bIns="34200" anchor="t">
                      <a:noAutofit/>
                    </a:bodyPr>
                    <a:p>
                      <a:pPr algn="ctr">
                        <a:lnSpc>
                          <a:spcPct val="100000"/>
                        </a:lnSpc>
                        <a:tabLst>
                          <a:tab algn="l" pos="0"/>
                        </a:tabLst>
                      </a:pPr>
                      <a:r>
                        <a:rPr b="0" lang="pl" sz="1200" spc="-1" strike="noStrike">
                          <a:solidFill>
                            <a:srgbClr val="000000"/>
                          </a:solidFill>
                          <a:latin typeface="Corbel"/>
                          <a:ea typeface="Corbel"/>
                        </a:rPr>
                        <a:t>Trening</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92d050"/>
                    </a:solidFill>
                  </a:tcPr>
                </a:tc>
                <a:tc>
                  <a:txBody>
                    <a:bodyPr tIns="34200" bIns="34200" anchor="t">
                      <a:noAutofit/>
                    </a:bodyPr>
                    <a:p>
                      <a:pPr algn="ctr">
                        <a:lnSpc>
                          <a:spcPct val="100000"/>
                        </a:lnSpc>
                        <a:tabLst>
                          <a:tab algn="l" pos="0"/>
                        </a:tabLst>
                      </a:pPr>
                      <a:r>
                        <a:rPr b="0" lang="pl" sz="1200" spc="-1" strike="noStrike">
                          <a:solidFill>
                            <a:schemeClr val="dk1"/>
                          </a:solidFill>
                          <a:latin typeface="Corbel"/>
                          <a:ea typeface="Corbel"/>
                        </a:rPr>
                        <a:t>Trening indyw. 2 grupy</a:t>
                      </a:r>
                      <a:endParaRPr b="0" lang="pl-PL" sz="1200" spc="-1" strike="noStrike">
                        <a:solidFill>
                          <a:srgbClr val="000000"/>
                        </a:solidFill>
                        <a:latin typeface="Arial"/>
                      </a:endParaRPr>
                    </a:p>
                  </a:txBody>
                  <a:tcPr anchor="t" marL="91440" marR="9144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fff00"/>
                    </a:solidFill>
                  </a:tcPr>
                </a:tc>
              </a:tr>
            </a:tbl>
          </a:graphicData>
        </a:graphic>
      </p:graphicFrame>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8"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lgn="ctr">
              <a:lnSpc>
                <a:spcPct val="100000"/>
              </a:lnSpc>
              <a:buNone/>
              <a:tabLst>
                <a:tab algn="l" pos="0"/>
              </a:tabLst>
            </a:pPr>
            <a:r>
              <a:rPr b="0" lang="pl" sz="2700" spc="-1" strike="noStrike">
                <a:solidFill>
                  <a:schemeClr val="dk1"/>
                </a:solidFill>
                <a:latin typeface="Corbel"/>
                <a:ea typeface="Corbel"/>
              </a:rPr>
              <a:t>Mikrocykl okresu przygotowawczego</a:t>
            </a:r>
            <a:endParaRPr b="0" lang="pl-PL" sz="2700" spc="-1" strike="noStrike">
              <a:solidFill>
                <a:srgbClr val="000000"/>
              </a:solidFill>
              <a:latin typeface="Arial"/>
            </a:endParaRPr>
          </a:p>
        </p:txBody>
      </p:sp>
      <p:sp>
        <p:nvSpPr>
          <p:cNvPr id="499" name="PlaceHolder 2"/>
          <p:cNvSpPr>
            <a:spLocks noGrp="1"/>
          </p:cNvSpPr>
          <p:nvPr>
            <p:ph type="subTitle"/>
          </p:nvPr>
        </p:nvSpPr>
        <p:spPr>
          <a:xfrm>
            <a:off x="1069920" y="1203480"/>
            <a:ext cx="7616160" cy="2982600"/>
          </a:xfrm>
          <a:prstGeom prst="rect">
            <a:avLst/>
          </a:prstGeom>
          <a:noFill/>
          <a:ln w="0">
            <a:noFill/>
          </a:ln>
        </p:spPr>
        <p:txBody>
          <a:bodyPr lIns="0" rIns="0" tIns="0" bIns="0" anchor="ctr">
            <a:noAutofit/>
          </a:bodyPr>
          <a:p>
            <a:pPr indent="0" algn="ctr">
              <a:buNone/>
            </a:pPr>
            <a:endParaRPr b="0" lang="pl-PL" sz="1800" spc="-1" strike="noStrike">
              <a:solidFill>
                <a:srgbClr val="000000"/>
              </a:solidFill>
              <a:latin typeface="Arial"/>
              <a:ea typeface="Arial"/>
            </a:endParaRPr>
          </a:p>
        </p:txBody>
      </p:sp>
      <p:pic>
        <p:nvPicPr>
          <p:cNvPr id="500" name="Google Shape;667;p95" descr=""/>
          <p:cNvPicPr/>
          <p:nvPr/>
        </p:nvPicPr>
        <p:blipFill>
          <a:blip r:embed="rId1"/>
          <a:stretch/>
        </p:blipFill>
        <p:spPr>
          <a:xfrm>
            <a:off x="1069920" y="943560"/>
            <a:ext cx="7751160" cy="404712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1"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Kilka uwag</a:t>
            </a:r>
            <a:endParaRPr b="0" lang="pl-PL" sz="4000" spc="-1" strike="noStrike">
              <a:solidFill>
                <a:srgbClr val="000000"/>
              </a:solidFill>
              <a:latin typeface="Arial"/>
            </a:endParaRPr>
          </a:p>
        </p:txBody>
      </p:sp>
      <p:sp>
        <p:nvSpPr>
          <p:cNvPr id="502" name="PlaceHolder 2"/>
          <p:cNvSpPr>
            <a:spLocks noGrp="1"/>
          </p:cNvSpPr>
          <p:nvPr>
            <p:ph/>
          </p:nvPr>
        </p:nvSpPr>
        <p:spPr>
          <a:xfrm>
            <a:off x="1069920" y="1203480"/>
            <a:ext cx="7616160" cy="3416040"/>
          </a:xfrm>
          <a:prstGeom prst="rect">
            <a:avLst/>
          </a:prstGeom>
          <a:noFill/>
          <a:ln w="0">
            <a:noFill/>
          </a:ln>
        </p:spPr>
        <p:txBody>
          <a:bodyPr lIns="91440" rIns="91440" tIns="45720" bIns="45720" anchor="ctr">
            <a:normAutofit fontScale="68333" lnSpcReduction="10000"/>
          </a:bodyPr>
          <a:p>
            <a:pPr marL="285840" indent="-286560">
              <a:lnSpc>
                <a:spcPct val="100000"/>
              </a:lnSpc>
              <a:buClr>
                <a:srgbClr val="1287c3"/>
              </a:buClr>
              <a:buSzPct val="145000"/>
              <a:buFont typeface="Arial"/>
              <a:buChar char="•"/>
            </a:pPr>
            <a:r>
              <a:rPr b="0" lang="pl" sz="2400" spc="-1" strike="noStrike">
                <a:solidFill>
                  <a:schemeClr val="dk1"/>
                </a:solidFill>
                <a:latin typeface="Corbel"/>
                <a:ea typeface="Corbel"/>
              </a:rPr>
              <a:t>Trening wytrzymałości tlenowej albo wydolności. Moi zawodnicy mieli zadanie wytrzymania w biegu ciągłym 30 minut. Bieg jest wykonywany w indywidualnym tempie i po pewnym czasie tworzą się trzy grupy. </a:t>
            </a:r>
            <a:endParaRPr b="0" lang="pl-PL" sz="2400" spc="-1" strike="noStrike">
              <a:solidFill>
                <a:srgbClr val="000000"/>
              </a:solidFill>
              <a:latin typeface="Arial"/>
            </a:endParaRPr>
          </a:p>
          <a:p>
            <a:pPr marL="285840" indent="-286560">
              <a:lnSpc>
                <a:spcPct val="100000"/>
              </a:lnSpc>
              <a:spcBef>
                <a:spcPts val="1080"/>
              </a:spcBef>
              <a:buClr>
                <a:srgbClr val="1287c3"/>
              </a:buClr>
              <a:buSzPct val="145000"/>
              <a:buFont typeface="Arial"/>
              <a:buChar char="•"/>
            </a:pPr>
            <a:r>
              <a:rPr b="0" lang="pl" sz="2400" spc="-1" strike="noStrike">
                <a:solidFill>
                  <a:schemeClr val="dk1"/>
                </a:solidFill>
                <a:latin typeface="Corbel"/>
                <a:ea typeface="Corbel"/>
              </a:rPr>
              <a:t>Nie było to łatwe ale z czasem osiągnęli to wszyscy. Ale implikacja to pracy jest taka jeśli twoi zawodnicy to potrafią to nie potrzeby forsowania tego treningu bo ten poziom wystarczy do trenowania na dobrym poziomie siatkówki. Tak więc jeśli to osiągniemy w pierwszym tygodniu pracy to przechodzimy do innego treningu i tym samym oszczędzamy  czas bo przeznaczamy go na elementy siatkarskie.</a:t>
            </a:r>
            <a:endParaRPr b="0" lang="pl-PL" sz="2400" spc="-1" strike="noStrike">
              <a:solidFill>
                <a:srgbClr val="000000"/>
              </a:solidFill>
              <a:latin typeface="Arial"/>
            </a:endParaRPr>
          </a:p>
          <a:p>
            <a:pPr marL="285840" indent="-286560">
              <a:lnSpc>
                <a:spcPct val="100000"/>
              </a:lnSpc>
              <a:spcBef>
                <a:spcPts val="1080"/>
              </a:spcBef>
              <a:buClr>
                <a:srgbClr val="1287c3"/>
              </a:buClr>
              <a:buSzPct val="145000"/>
              <a:buFont typeface="Arial"/>
              <a:buChar char="•"/>
            </a:pPr>
            <a:r>
              <a:rPr b="0" lang="pl" sz="2400" spc="-1" strike="noStrike">
                <a:solidFill>
                  <a:schemeClr val="dk1"/>
                </a:solidFill>
                <a:latin typeface="Corbel"/>
                <a:ea typeface="Corbel"/>
              </a:rPr>
              <a:t>W treningu skoczności jeśli różnica w wyskoku z dojścia i z miejsca u chłopców wynosi 12-15 cm to  oznacza ,że dalszy postęp możemy osiągnąć poprze trening siłowy i techniczny. Jelni jest inaczej tz  ta różnica jest mniejsza to postęp może nastąpić poprzez poprawę techniki dojścia do ataku i poprawy szybkości odbicia. Tak więc każdy powinien trenować to czego mu brakuje i czas na trening jest bardziej efektywny</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PlaceHolder 1"/>
          <p:cNvSpPr>
            <a:spLocks noGrp="1"/>
          </p:cNvSpPr>
          <p:nvPr>
            <p:ph type="title"/>
          </p:nvPr>
        </p:nvSpPr>
        <p:spPr>
          <a:xfrm>
            <a:off x="982080" y="343080"/>
            <a:ext cx="7703280" cy="14846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Trening wytrzymałości</a:t>
            </a:r>
            <a:endParaRPr b="0" lang="pl-PL" sz="4000" spc="-1" strike="noStrike">
              <a:solidFill>
                <a:srgbClr val="000000"/>
              </a:solidFill>
              <a:latin typeface="Arial"/>
            </a:endParaRPr>
          </a:p>
        </p:txBody>
      </p:sp>
      <p:graphicFrame>
        <p:nvGraphicFramePr>
          <p:cNvPr id="504" name="Google Shape;679;p97"/>
          <p:cNvGraphicFramePr/>
          <p:nvPr/>
        </p:nvGraphicFramePr>
        <p:xfrm>
          <a:off x="982800" y="2000160"/>
          <a:ext cx="7701120" cy="3919680"/>
        </p:xfrm>
        <a:graphic>
          <a:graphicData uri="http://schemas.openxmlformats.org/drawingml/2006/table">
            <a:tbl>
              <a:tblPr/>
              <a:tblGrid>
                <a:gridCol w="855720"/>
                <a:gridCol w="855720"/>
                <a:gridCol w="855720"/>
                <a:gridCol w="855720"/>
                <a:gridCol w="855720"/>
                <a:gridCol w="855720"/>
                <a:gridCol w="855720"/>
                <a:gridCol w="855720"/>
                <a:gridCol w="855720"/>
              </a:tblGrid>
              <a:tr h="443520">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l.p.</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Dzień tygodnia</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1</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2</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3</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4</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5</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pPr>
                        <a:lnSpc>
                          <a:spcPct val="115000"/>
                        </a:lnSpc>
                        <a:tabLst>
                          <a:tab algn="l" pos="0"/>
                        </a:tabLst>
                      </a:pPr>
                      <a:r>
                        <a:rPr b="1" lang="pl" sz="800" spc="-1" strike="noStrike">
                          <a:solidFill>
                            <a:schemeClr val="lt1"/>
                          </a:solidFill>
                          <a:latin typeface="Calibri"/>
                          <a:ea typeface="Calibri"/>
                        </a:rPr>
                        <a:t>6</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r>
              <a:tr h="443520">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1</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Poniedz.</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10 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15min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20min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30min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Sporty uzupełniające</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267840">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2</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Wtorek</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50 skok</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60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70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80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90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100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Skoczność w terenie</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364320">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3</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Środa</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10 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15min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20min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30min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Siatkowka na powietrzu</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443520">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4</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Czwartek</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50 skok</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60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70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80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90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100</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Skoczność w terenie</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591120">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5</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Piątek</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10 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15min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20min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25min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rgbClr val="0070c0"/>
                          </a:solidFill>
                          <a:latin typeface="Calibri"/>
                          <a:ea typeface="Calibri"/>
                        </a:rPr>
                        <a:t>30min</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Siatkowka na powietrzu</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591120">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6</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Sobota</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Siatkowka rodzinna</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739080">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7</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Niedziela</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endParaRPr b="0" lang="pl-PL" sz="1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63720" rIns="63720" tIns="34200" bIns="34200" anchor="t">
                      <a:noAutofit/>
                    </a:bodyPr>
                    <a:p>
                      <a:pPr>
                        <a:lnSpc>
                          <a:spcPct val="115000"/>
                        </a:lnSpc>
                        <a:tabLst>
                          <a:tab algn="l" pos="0"/>
                        </a:tabLst>
                      </a:pPr>
                      <a:r>
                        <a:rPr b="0" lang="pl" sz="800" spc="-1" strike="noStrike">
                          <a:solidFill>
                            <a:schemeClr val="dk1"/>
                          </a:solidFill>
                          <a:latin typeface="Calibri"/>
                          <a:ea typeface="Calibri"/>
                        </a:rPr>
                        <a:t>Wycieczka piesza rowerowa</a:t>
                      </a:r>
                      <a:endParaRPr b="0" lang="pl-PL" sz="800" spc="-1" strike="noStrike">
                        <a:solidFill>
                          <a:srgbClr val="000000"/>
                        </a:solidFill>
                        <a:latin typeface="Arial"/>
                      </a:endParaRPr>
                    </a:p>
                  </a:txBody>
                  <a:tcPr anchor="t" marL="63720" marR="63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5"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rmAutofit fontScale="94558"/>
          </a:bodyPr>
          <a:p>
            <a:pPr indent="0" algn="ctr">
              <a:lnSpc>
                <a:spcPct val="100000"/>
              </a:lnSpc>
              <a:buNone/>
              <a:tabLst>
                <a:tab algn="l" pos="0"/>
              </a:tabLst>
            </a:pPr>
            <a:r>
              <a:rPr b="1" lang="pl" sz="4000" spc="-1" strike="noStrike">
                <a:solidFill>
                  <a:schemeClr val="dk1"/>
                </a:solidFill>
                <a:latin typeface="Corbel"/>
                <a:ea typeface="Corbel"/>
              </a:rPr>
              <a:t>Program ćwiczeń skocznościowych</a:t>
            </a:r>
            <a:endParaRPr b="0" lang="pl-PL" sz="4000" spc="-1" strike="noStrike">
              <a:solidFill>
                <a:srgbClr val="000000"/>
              </a:solidFill>
              <a:latin typeface="Arial"/>
            </a:endParaRPr>
          </a:p>
        </p:txBody>
      </p:sp>
      <p:sp>
        <p:nvSpPr>
          <p:cNvPr id="506" name="PlaceHolder 2"/>
          <p:cNvSpPr>
            <a:spLocks noGrp="1"/>
          </p:cNvSpPr>
          <p:nvPr>
            <p:ph/>
          </p:nvPr>
        </p:nvSpPr>
        <p:spPr>
          <a:xfrm>
            <a:off x="1069920" y="1203480"/>
            <a:ext cx="7616160" cy="2982600"/>
          </a:xfrm>
          <a:prstGeom prst="rect">
            <a:avLst/>
          </a:prstGeom>
          <a:noFill/>
          <a:ln w="0">
            <a:noFill/>
          </a:ln>
        </p:spPr>
        <p:txBody>
          <a:bodyPr lIns="91440" rIns="91440" tIns="45720" bIns="45720" anchor="ctr">
            <a:normAutofit fontScale="83888"/>
          </a:bodyPr>
          <a:p>
            <a:pPr marL="285840" indent="-297360">
              <a:lnSpc>
                <a:spcPct val="100000"/>
              </a:lnSpc>
              <a:buClr>
                <a:srgbClr val="1287c3"/>
              </a:buClr>
              <a:buSzPct val="145000"/>
              <a:buFont typeface="Arial"/>
              <a:buChar char="•"/>
            </a:pPr>
            <a:r>
              <a:rPr b="0" lang="pl" sz="2400" spc="-1" strike="noStrike">
                <a:solidFill>
                  <a:schemeClr val="dk1"/>
                </a:solidFill>
                <a:latin typeface="Corbel"/>
                <a:ea typeface="Corbel"/>
              </a:rPr>
              <a:t>Ćwicz dwa lub trzy razy w tygodniu np. wtorek i piątek lub poniedziałek, środę i piątek. Pamiętaj jednak, że odpowiednio długie przerwy pomiędzy treningami są niezbędne dla osiągnięcia dobrego rezultatu.</a:t>
            </a:r>
            <a:endParaRPr b="0" lang="pl-PL" sz="2400" spc="-1" strike="noStrike">
              <a:solidFill>
                <a:srgbClr val="000000"/>
              </a:solidFill>
              <a:latin typeface="Arial"/>
            </a:endParaRPr>
          </a:p>
          <a:p>
            <a:pPr marL="285840" indent="-297360">
              <a:lnSpc>
                <a:spcPct val="100000"/>
              </a:lnSpc>
              <a:spcBef>
                <a:spcPts val="1080"/>
              </a:spcBef>
              <a:buClr>
                <a:srgbClr val="1287c3"/>
              </a:buClr>
              <a:buSzPct val="145000"/>
              <a:buFont typeface="Arial"/>
              <a:buChar char="•"/>
            </a:pPr>
            <a:r>
              <a:rPr b="0" lang="pl" sz="2400" spc="-1" strike="noStrike">
                <a:solidFill>
                  <a:schemeClr val="dk1"/>
                </a:solidFill>
                <a:latin typeface="Corbel"/>
                <a:ea typeface="Corbel"/>
              </a:rPr>
              <a:t>Przez pierwsze 5 dni ćwicz mało aby nogi się przyzwyczaiły do nowej pozycji.  Zrób tak: spaceruj 1/2 godziny oraz wybierz 2 ćwiczenia z zestawu podane w tabeli poniżej. W następnym tygodniu rozpocznij podany program. W każdym ćwiczeniu wykonaj podaną ilość powtórzeń dla danego tygodnia.</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7" name="PlaceHolder 1"/>
          <p:cNvSpPr>
            <a:spLocks noGrp="1"/>
          </p:cNvSpPr>
          <p:nvPr>
            <p:ph type="title"/>
          </p:nvPr>
        </p:nvSpPr>
        <p:spPr>
          <a:xfrm>
            <a:off x="982080" y="343080"/>
            <a:ext cx="7703280" cy="14846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4000" spc="-1" strike="noStrike">
                <a:solidFill>
                  <a:schemeClr val="dk1"/>
                </a:solidFill>
                <a:latin typeface="Corbel"/>
                <a:ea typeface="Corbel"/>
              </a:rPr>
              <a:t>Program skoczności</a:t>
            </a:r>
            <a:endParaRPr b="0" lang="pl-PL" sz="4000" spc="-1" strike="noStrike">
              <a:solidFill>
                <a:srgbClr val="000000"/>
              </a:solidFill>
              <a:latin typeface="Arial"/>
            </a:endParaRPr>
          </a:p>
        </p:txBody>
      </p:sp>
      <p:graphicFrame>
        <p:nvGraphicFramePr>
          <p:cNvPr id="508" name="Google Shape;691;p99"/>
          <p:cNvGraphicFramePr/>
          <p:nvPr/>
        </p:nvGraphicFramePr>
        <p:xfrm>
          <a:off x="539640" y="918000"/>
          <a:ext cx="8002440" cy="3920040"/>
        </p:xfrm>
        <a:graphic>
          <a:graphicData uri="http://schemas.openxmlformats.org/drawingml/2006/table">
            <a:tbl>
              <a:tblPr/>
              <a:tblGrid>
                <a:gridCol w="1224000"/>
                <a:gridCol w="720000"/>
                <a:gridCol w="432000"/>
                <a:gridCol w="533520"/>
                <a:gridCol w="727200"/>
                <a:gridCol w="727200"/>
                <a:gridCol w="727200"/>
                <a:gridCol w="727200"/>
                <a:gridCol w="727200"/>
                <a:gridCol w="727200"/>
                <a:gridCol w="727200"/>
              </a:tblGrid>
              <a:tr h="385200">
                <a:tc>
                  <a:txBody>
                    <a:bodyPr lIns="43920" rIns="43920" tIns="34200" bIns="34200" anchor="t">
                      <a:noAutofit/>
                    </a:bodyPr>
                    <a:p>
                      <a:endParaRPr b="0" lang="pl-PL" sz="18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tydzień</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4</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5</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6</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7</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pPr algn="ctr">
                        <a:lnSpc>
                          <a:spcPct val="150000"/>
                        </a:lnSpc>
                        <a:tabLst>
                          <a:tab algn="l" pos="0"/>
                        </a:tabLst>
                      </a:pPr>
                      <a:r>
                        <a:rPr b="1" lang="pl" sz="900" spc="-1" strike="noStrike">
                          <a:solidFill>
                            <a:schemeClr val="lt1"/>
                          </a:solidFill>
                          <a:latin typeface="Times New Roman"/>
                          <a:ea typeface="Times New Roman"/>
                        </a:rPr>
                        <a:t>8</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3920" rIns="43920" tIns="34200" bIns="34200" anchor="t">
                      <a:noAutofit/>
                    </a:bodyPr>
                    <a:p>
                      <a:endParaRPr b="0" lang="pl-PL" sz="18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r>
              <a:tr h="362160">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ćwiczenie</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dozowanie</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gridSpan="8">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ilość powtórzeń</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hMerge="1">
                  <a:txBody>
                    <a:bodyPr lIns="90000" rIns="90000" tIns="45000" bIns="45000" anchor="t">
                      <a:noAutofit/>
                    </a:bodyPr>
                    <a:p>
                      <a:endParaRPr b="0" lang="pl-PL"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pl-PL"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pl-PL"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pl-PL"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pl-PL"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pl-PL" sz="1800" spc="-1" strike="noStrike">
                        <a:solidFill>
                          <a:srgbClr val="000000"/>
                        </a:solidFill>
                        <a:latin typeface="Arial"/>
                      </a:endParaRPr>
                    </a:p>
                  </a:txBody>
                  <a:tcPr anchor="t" marL="90000" marR="90000">
                    <a:lnL>
                      <a:noFill/>
                    </a:lnL>
                    <a:lnR>
                      <a:noFill/>
                    </a:lnR>
                    <a:lnT>
                      <a:noFill/>
                    </a:lnT>
                    <a:lnB>
                      <a:noFill/>
                    </a:lnB>
                    <a:solidFill>
                      <a:srgbClr val="729fcf"/>
                    </a:solidFill>
                  </a:tcPr>
                </a:tc>
                <a:tc hMerge="1">
                  <a:txBody>
                    <a:bodyPr lIns="90000" rIns="90000" tIns="45000" bIns="45000" anchor="t">
                      <a:noAutofit/>
                    </a:bodyPr>
                    <a:p>
                      <a:endParaRPr b="0" lang="pl-PL" sz="1800" spc="-1" strike="noStrike">
                        <a:solidFill>
                          <a:srgbClr val="000000"/>
                        </a:solidFill>
                        <a:latin typeface="Arial"/>
                      </a:endParaRPr>
                    </a:p>
                  </a:txBody>
                  <a:tcPr anchor="t" marL="90000" marR="90000">
                    <a:lnL>
                      <a:noFill/>
                    </a:lnL>
                    <a:lnR>
                      <a:noFill/>
                    </a:lnR>
                    <a:lnT>
                      <a:noFill/>
                    </a:lnT>
                    <a:lnB>
                      <a:noFill/>
                    </a:lnB>
                    <a:solidFill>
                      <a:srgbClr val="729fcf"/>
                    </a:solidFill>
                  </a:tcPr>
                </a:tc>
                <a:tc>
                  <a:txBody>
                    <a:bodyPr lIns="43920" rIns="43920" tIns="34200" bIns="34200" anchor="t">
                      <a:noAutofit/>
                    </a:bodyPr>
                    <a:p>
                      <a:pPr algn="ctr">
                        <a:lnSpc>
                          <a:spcPct val="100000"/>
                        </a:lnSpc>
                        <a:tabLst>
                          <a:tab algn="l" pos="0"/>
                        </a:tabLst>
                      </a:pPr>
                      <a:r>
                        <a:rPr b="0" lang="pl" sz="900" spc="-1" strike="noStrike">
                          <a:solidFill>
                            <a:schemeClr val="dk1"/>
                          </a:solidFill>
                          <a:latin typeface="Times New Roman"/>
                          <a:ea typeface="Times New Roman"/>
                        </a:rPr>
                        <a:t>przerwa w min</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385200">
                <a:tc>
                  <a:txBody>
                    <a:bodyPr lIns="43920" rIns="43920" tIns="34200" bIns="34200" anchor="t">
                      <a:noAutofit/>
                    </a:bodyPr>
                    <a:p>
                      <a:pPr>
                        <a:lnSpc>
                          <a:spcPct val="150000"/>
                        </a:lnSpc>
                        <a:tabLst>
                          <a:tab algn="l" pos="0"/>
                        </a:tabLst>
                      </a:pPr>
                      <a:r>
                        <a:rPr b="0" lang="pl" sz="900" spc="-1" strike="noStrike">
                          <a:solidFill>
                            <a:schemeClr val="dk1"/>
                          </a:solidFill>
                          <a:latin typeface="Times New Roman"/>
                          <a:ea typeface="Times New Roman"/>
                        </a:rPr>
                        <a:t>1.Przeskoki</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15 razy</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415800">
                <a:tc>
                  <a:txBody>
                    <a:bodyPr lIns="43920" rIns="43920" tIns="34200" bIns="34200" anchor="t">
                      <a:noAutofit/>
                    </a:bodyPr>
                    <a:p>
                      <a:pPr marL="254160" indent="-254160">
                        <a:lnSpc>
                          <a:spcPct val="150000"/>
                        </a:lnSpc>
                        <a:tabLst>
                          <a:tab algn="l" pos="0"/>
                        </a:tabLst>
                      </a:pPr>
                      <a:r>
                        <a:rPr b="0" lang="pl" sz="900" spc="-1" strike="noStrike">
                          <a:solidFill>
                            <a:schemeClr val="dk1"/>
                          </a:solidFill>
                          <a:latin typeface="Times New Roman"/>
                          <a:ea typeface="Times New Roman"/>
                        </a:rPr>
                        <a:t>2. Wieloskoki obunóż</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25 metrów</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404640">
                <a:tc>
                  <a:txBody>
                    <a:bodyPr lIns="43920" rIns="43920" tIns="34200" bIns="34200" anchor="t">
                      <a:noAutofit/>
                    </a:bodyPr>
                    <a:p>
                      <a:pPr marL="254160" indent="-254160">
                        <a:lnSpc>
                          <a:spcPct val="150000"/>
                        </a:lnSpc>
                        <a:tabLst>
                          <a:tab algn="l" pos="0"/>
                        </a:tabLst>
                      </a:pPr>
                      <a:r>
                        <a:rPr b="0" lang="pl" sz="900" spc="-1" strike="noStrike">
                          <a:solidFill>
                            <a:schemeClr val="dk1"/>
                          </a:solidFill>
                          <a:latin typeface="Times New Roman"/>
                          <a:ea typeface="Times New Roman"/>
                        </a:rPr>
                        <a:t>3.Skipping</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25 metrów</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385200">
                <a:tc>
                  <a:txBody>
                    <a:bodyPr lIns="43920" rIns="43920" tIns="34200" bIns="34200" anchor="t">
                      <a:noAutofit/>
                    </a:bodyPr>
                    <a:p>
                      <a:pPr marL="254160" indent="-254160">
                        <a:lnSpc>
                          <a:spcPct val="150000"/>
                        </a:lnSpc>
                        <a:tabLst>
                          <a:tab algn="l" pos="0"/>
                        </a:tabLst>
                      </a:pPr>
                      <a:r>
                        <a:rPr b="0" lang="pl" sz="900" spc="-1" strike="noStrike">
                          <a:solidFill>
                            <a:schemeClr val="dk1"/>
                          </a:solidFill>
                          <a:latin typeface="Times New Roman"/>
                          <a:ea typeface="Times New Roman"/>
                        </a:rPr>
                        <a:t>4.Zeskoki</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10 razy</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4</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424080">
                <a:tc>
                  <a:txBody>
                    <a:bodyPr lIns="43920" rIns="43920" tIns="34200" bIns="34200" anchor="t">
                      <a:noAutofit/>
                    </a:bodyPr>
                    <a:p>
                      <a:pPr marL="254160" indent="-254160">
                        <a:lnSpc>
                          <a:spcPct val="150000"/>
                        </a:lnSpc>
                        <a:tabLst>
                          <a:tab algn="l" pos="0"/>
                        </a:tabLst>
                      </a:pPr>
                      <a:r>
                        <a:rPr b="0" lang="pl" sz="900" spc="-1" strike="noStrike">
                          <a:solidFill>
                            <a:schemeClr val="dk1"/>
                          </a:solidFill>
                          <a:latin typeface="Times New Roman"/>
                          <a:ea typeface="Times New Roman"/>
                        </a:rPr>
                        <a:t>5.Wyskoki do kosza</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15 razy</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4</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385200">
                <a:tc>
                  <a:txBody>
                    <a:bodyPr lIns="43920" rIns="43920" tIns="34200" bIns="34200" anchor="t">
                      <a:noAutofit/>
                    </a:bodyPr>
                    <a:p>
                      <a:pPr marL="254160" indent="-254160">
                        <a:lnSpc>
                          <a:spcPct val="150000"/>
                        </a:lnSpc>
                        <a:tabLst>
                          <a:tab algn="l" pos="0"/>
                        </a:tabLst>
                      </a:pPr>
                      <a:r>
                        <a:rPr b="0" lang="pl" sz="900" spc="-1" strike="noStrike">
                          <a:solidFill>
                            <a:schemeClr val="dk1"/>
                          </a:solidFill>
                          <a:latin typeface="Times New Roman"/>
                          <a:ea typeface="Times New Roman"/>
                        </a:rPr>
                        <a:t>6.Wypady</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10 razy</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770760">
                <a:tc>
                  <a:txBody>
                    <a:bodyPr lIns="43920" rIns="43920" tIns="34200" bIns="34200" anchor="t">
                      <a:noAutofit/>
                    </a:bodyPr>
                    <a:p>
                      <a:pPr marL="254160" indent="-254160">
                        <a:lnSpc>
                          <a:spcPct val="150000"/>
                        </a:lnSpc>
                        <a:tabLst>
                          <a:tab algn="l" pos="0"/>
                        </a:tabLst>
                      </a:pPr>
                      <a:r>
                        <a:rPr b="0" lang="pl" sz="900" spc="-1" strike="noStrike">
                          <a:solidFill>
                            <a:schemeClr val="dk1"/>
                          </a:solidFill>
                          <a:latin typeface="Times New Roman"/>
                          <a:ea typeface="Times New Roman"/>
                        </a:rPr>
                        <a:t>7.Wejście na skrzynię</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10 razy</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2</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3</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3920" rIns="43920" tIns="34200" bIns="34200" anchor="t">
                      <a:noAutofit/>
                    </a:bodyPr>
                    <a:p>
                      <a:pPr algn="ctr">
                        <a:lnSpc>
                          <a:spcPct val="150000"/>
                        </a:lnSpc>
                        <a:tabLst>
                          <a:tab algn="l" pos="0"/>
                        </a:tabLst>
                      </a:pPr>
                      <a:r>
                        <a:rPr b="0" lang="pl" sz="900" spc="-1" strike="noStrike">
                          <a:solidFill>
                            <a:schemeClr val="dk1"/>
                          </a:solidFill>
                          <a:latin typeface="Times New Roman"/>
                          <a:ea typeface="Times New Roman"/>
                        </a:rPr>
                        <a:t>1</a:t>
                      </a:r>
                      <a:endParaRPr b="0" lang="pl-PL" sz="900" spc="-1" strike="noStrike">
                        <a:solidFill>
                          <a:srgbClr val="000000"/>
                        </a:solidFill>
                        <a:latin typeface="Arial"/>
                      </a:endParaRPr>
                    </a:p>
                  </a:txBody>
                  <a:tcPr anchor="t" marL="43920" marR="439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bl>
          </a:graphicData>
        </a:graphic>
      </p:graphicFrame>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9"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0" lang="pl" sz="3000" spc="-1" strike="noStrike">
                <a:solidFill>
                  <a:schemeClr val="dk1"/>
                </a:solidFill>
                <a:latin typeface="Arial"/>
                <a:ea typeface="Arial"/>
              </a:rPr>
              <a:t>skoczność</a:t>
            </a:r>
            <a:endParaRPr b="0" lang="pl-PL" sz="3000" spc="-1" strike="noStrike">
              <a:solidFill>
                <a:srgbClr val="000000"/>
              </a:solidFill>
              <a:latin typeface="Arial"/>
            </a:endParaRPr>
          </a:p>
        </p:txBody>
      </p:sp>
      <p:sp>
        <p:nvSpPr>
          <p:cNvPr id="510" name="PlaceHolder 2"/>
          <p:cNvSpPr>
            <a:spLocks noGrp="1"/>
          </p:cNvSpPr>
          <p:nvPr>
            <p:ph/>
          </p:nvPr>
        </p:nvSpPr>
        <p:spPr>
          <a:xfrm>
            <a:off x="1069920" y="1203480"/>
            <a:ext cx="7616160" cy="2982600"/>
          </a:xfrm>
          <a:prstGeom prst="rect">
            <a:avLst/>
          </a:prstGeom>
          <a:noFill/>
          <a:ln w="0">
            <a:noFill/>
          </a:ln>
        </p:spPr>
        <p:txBody>
          <a:bodyPr lIns="91440" rIns="91440" tIns="45720" bIns="45720" anchor="ctr">
            <a:normAutofit/>
          </a:bodyPr>
          <a:p>
            <a:pPr marL="285840" indent="-285840">
              <a:lnSpc>
                <a:spcPct val="100000"/>
              </a:lnSpc>
              <a:buClr>
                <a:srgbClr val="1287c3"/>
              </a:buClr>
              <a:buFont typeface="Arial"/>
              <a:buChar char="•"/>
            </a:pPr>
            <a:r>
              <a:rPr b="0" lang="pl" sz="2400" spc="-1" strike="noStrike">
                <a:solidFill>
                  <a:schemeClr val="dk1"/>
                </a:solidFill>
                <a:latin typeface="Corbel"/>
                <a:ea typeface="Corbel"/>
              </a:rPr>
              <a:t>Po treningu wykonaj przebieżkę około 800m  następnie wykonaj ćwiczenia rozciągające. Właściwe przerwy w czasie treningu oraz między treningami są bardzo ważne. Powinny wynosić one co najmniej 48 godzin dla właściwej odbudowy włókien mięśniowych, które są lekko naderwane przez   ćwiczenia siłowe.</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1"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buNone/>
            </a:pPr>
            <a:endParaRPr b="1" lang="pl-PL" sz="2200" spc="-1" strike="noStrike">
              <a:solidFill>
                <a:srgbClr val="000000"/>
              </a:solidFill>
              <a:latin typeface="Arial"/>
              <a:ea typeface="Arial"/>
            </a:endParaRPr>
          </a:p>
        </p:txBody>
      </p:sp>
      <p:sp>
        <p:nvSpPr>
          <p:cNvPr id="512" name="PlaceHolder 2"/>
          <p:cNvSpPr>
            <a:spLocks noGrp="1"/>
          </p:cNvSpPr>
          <p:nvPr>
            <p:ph/>
          </p:nvPr>
        </p:nvSpPr>
        <p:spPr>
          <a:xfrm>
            <a:off x="1069920" y="1203480"/>
            <a:ext cx="7616160" cy="2982600"/>
          </a:xfrm>
          <a:prstGeom prst="rect">
            <a:avLst/>
          </a:prstGeom>
          <a:noFill/>
          <a:ln w="0">
            <a:noFill/>
          </a:ln>
        </p:spPr>
        <p:txBody>
          <a:bodyPr lIns="91440" rIns="91440" tIns="45720" bIns="45720" anchor="ctr">
            <a:normAutofit fontScale="75000"/>
          </a:bodyPr>
          <a:p>
            <a:pPr marL="285840" indent="-267480">
              <a:lnSpc>
                <a:spcPct val="100000"/>
              </a:lnSpc>
              <a:buClr>
                <a:srgbClr val="1287c3"/>
              </a:buClr>
              <a:buSzPct val="145000"/>
              <a:buFont typeface="Arial"/>
              <a:buChar char="•"/>
            </a:pPr>
            <a:r>
              <a:rPr b="0" lang="pl" sz="3100" spc="-1" strike="noStrike">
                <a:solidFill>
                  <a:schemeClr val="dk1"/>
                </a:solidFill>
                <a:latin typeface="Corbel"/>
                <a:ea typeface="Corbel"/>
              </a:rPr>
              <a:t>Po zakończeniu tego programu czyli po 8 tygodniach odpocznij 10 dni i rozpocznij trening rozpoczynając trening od 4 tygodnia. Ta praktyka jest znana pod nazwą periodyzacji i jest wyjaśniona w innych podręcznikach. Powtarzaj ten cykl aż do sezonu startowego.  Nie stosuj zeskoków 3 dni przed zawodami. Zminimalizuj trening siły.  Zrób tylko jedno powtórzenie wypadów i wejścia na skrzynię.</a:t>
            </a:r>
            <a:endParaRPr b="0" lang="pl-PL" sz="3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3"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3000" spc="-1" strike="noStrike">
                <a:solidFill>
                  <a:schemeClr val="dk1"/>
                </a:solidFill>
                <a:latin typeface="Corbel"/>
                <a:ea typeface="Corbel"/>
              </a:rPr>
              <a:t>Planowanie treningu mentalnego </a:t>
            </a:r>
            <a:endParaRPr b="0" lang="pl-PL" sz="3000" spc="-1" strike="noStrike">
              <a:solidFill>
                <a:srgbClr val="000000"/>
              </a:solidFill>
              <a:latin typeface="Arial"/>
            </a:endParaRPr>
          </a:p>
          <a:p>
            <a:pPr indent="0" algn="ctr">
              <a:lnSpc>
                <a:spcPct val="100000"/>
              </a:lnSpc>
              <a:buNone/>
              <a:tabLst>
                <a:tab algn="l" pos="0"/>
              </a:tabLst>
            </a:pPr>
            <a:r>
              <a:rPr b="1" lang="pl" sz="3000" spc="-1" strike="noStrike">
                <a:solidFill>
                  <a:schemeClr val="dk1"/>
                </a:solidFill>
                <a:latin typeface="Corbel"/>
                <a:ea typeface="Corbel"/>
              </a:rPr>
              <a:t>w rocznym cyklu szkoleniowym</a:t>
            </a:r>
            <a:endParaRPr b="0" lang="pl-PL" sz="3000" spc="-1" strike="noStrike">
              <a:solidFill>
                <a:srgbClr val="000000"/>
              </a:solidFill>
              <a:latin typeface="Arial"/>
            </a:endParaRPr>
          </a:p>
        </p:txBody>
      </p:sp>
      <p:sp>
        <p:nvSpPr>
          <p:cNvPr id="514" name="PlaceHolder 2"/>
          <p:cNvSpPr>
            <a:spLocks noGrp="1"/>
          </p:cNvSpPr>
          <p:nvPr>
            <p:ph/>
          </p:nvPr>
        </p:nvSpPr>
        <p:spPr>
          <a:xfrm>
            <a:off x="1069920" y="1203480"/>
            <a:ext cx="7616160" cy="2982600"/>
          </a:xfrm>
          <a:prstGeom prst="rect">
            <a:avLst/>
          </a:prstGeom>
          <a:noFill/>
          <a:ln w="0">
            <a:noFill/>
          </a:ln>
        </p:spPr>
        <p:txBody>
          <a:bodyPr lIns="91440" rIns="91440" tIns="45720" bIns="45720" anchor="ctr">
            <a:normAutofit fontScale="96666"/>
          </a:bodyPr>
          <a:p>
            <a:pPr marL="285840" indent="-293400">
              <a:lnSpc>
                <a:spcPct val="100000"/>
              </a:lnSpc>
              <a:buClr>
                <a:srgbClr val="1287c3"/>
              </a:buClr>
              <a:buFont typeface="Arial"/>
              <a:buChar char="•"/>
            </a:pPr>
            <a:r>
              <a:rPr b="0" lang="pl" sz="2400" spc="-1" strike="noStrike">
                <a:solidFill>
                  <a:schemeClr val="dk1"/>
                </a:solidFill>
                <a:latin typeface="Corbel"/>
                <a:ea typeface="Corbel"/>
              </a:rPr>
              <a:t> </a:t>
            </a:r>
            <a:r>
              <a:rPr b="0" lang="pl" sz="2400" spc="-1" strike="noStrike">
                <a:solidFill>
                  <a:schemeClr val="dk1"/>
                </a:solidFill>
                <a:latin typeface="Corbel"/>
                <a:ea typeface="Corbel"/>
              </a:rPr>
              <a:t>W planowaniu treningu psychologicznego należy uwzględnić zdolności mentalne zawodnika, jego ogólną charakterystykę oraz bieżący okres treningowy. Na trening mentalny powinno się przeznaczać średnio: 15-20 min zajęć treningowych, 2 do 3 razy w tygodniu. Warto także pamiętać, aby w miarę możliwości w każdej jednostce treningowej znalazło się jedno ćwiczenie o akcencie psychologicznym.</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5"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br>
              <a:rPr sz="2300"/>
            </a:br>
            <a:br>
              <a:rPr sz="2300"/>
            </a:br>
            <a:br>
              <a:rPr sz="2300"/>
            </a:br>
            <a:r>
              <a:rPr b="1" lang="pl" sz="2300" spc="-1" strike="noStrike">
                <a:solidFill>
                  <a:schemeClr val="dk1"/>
                </a:solidFill>
                <a:latin typeface="Corbel"/>
                <a:ea typeface="Corbel"/>
              </a:rPr>
              <a:t>Trening mentalny w różnych etapach rozwoju kariery,</a:t>
            </a:r>
            <a:br>
              <a:rPr sz="2300"/>
            </a:br>
            <a:r>
              <a:rPr b="0" lang="pl" sz="2300" spc="-1" strike="noStrike">
                <a:solidFill>
                  <a:schemeClr val="dk1"/>
                </a:solidFill>
                <a:latin typeface="Corbel"/>
                <a:ea typeface="Corbel"/>
              </a:rPr>
              <a:t>Zamieszczona poniżej tabela prezentuje główne kierunki doskonalenia umiejętności mentalnych w poszczególnych etapach rozwoju kariery:</a:t>
            </a:r>
            <a:br>
              <a:rPr sz="2300"/>
            </a:br>
            <a:br>
              <a:rPr sz="2300"/>
            </a:br>
            <a:endParaRPr b="0" lang="pl-PL" sz="2300" spc="-1" strike="noStrike">
              <a:solidFill>
                <a:srgbClr val="000000"/>
              </a:solidFill>
              <a:latin typeface="Arial"/>
            </a:endParaRPr>
          </a:p>
        </p:txBody>
      </p:sp>
      <p:graphicFrame>
        <p:nvGraphicFramePr>
          <p:cNvPr id="516" name="Google Shape;715;p103"/>
          <p:cNvGraphicFramePr/>
          <p:nvPr/>
        </p:nvGraphicFramePr>
        <p:xfrm>
          <a:off x="1112040" y="1188000"/>
          <a:ext cx="7703640" cy="3673800"/>
        </p:xfrm>
        <a:graphic>
          <a:graphicData uri="http://schemas.openxmlformats.org/drawingml/2006/table">
            <a:tbl>
              <a:tblPr/>
              <a:tblGrid>
                <a:gridCol w="3852000"/>
                <a:gridCol w="3852000"/>
              </a:tblGrid>
              <a:tr h="1051920">
                <a:tc>
                  <a:txBody>
                    <a:bodyPr lIns="41400" rIns="41400" tIns="34200" bIns="34200" anchor="t">
                      <a:noAutofit/>
                    </a:bodyPr>
                    <a:p>
                      <a:pPr algn="just">
                        <a:lnSpc>
                          <a:spcPct val="115000"/>
                        </a:lnSpc>
                        <a:tabLst>
                          <a:tab algn="l" pos="0"/>
                        </a:tabLst>
                      </a:pPr>
                      <a:r>
                        <a:rPr b="1" lang="pl" sz="900" spc="-1" strike="noStrike">
                          <a:solidFill>
                            <a:schemeClr val="lt1"/>
                          </a:solidFill>
                          <a:latin typeface="Times New Roman"/>
                          <a:ea typeface="Times New Roman"/>
                        </a:rPr>
                        <a:t>Początkujący </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1400" rIns="41400" tIns="34200" bIns="34200" anchor="t">
                      <a:noAutofit/>
                    </a:bodyPr>
                    <a:p>
                      <a:pPr marL="254160" indent="-247680" algn="just">
                        <a:lnSpc>
                          <a:spcPct val="115000"/>
                        </a:lnSpc>
                        <a:buClr>
                          <a:srgbClr val="ffffff"/>
                        </a:buClr>
                        <a:buFont typeface="Noto Sans Symbols"/>
                        <a:buChar char="−"/>
                      </a:pPr>
                      <a:r>
                        <a:rPr b="1" lang="pl" sz="900" spc="-1" strike="noStrike">
                          <a:solidFill>
                            <a:schemeClr val="lt1"/>
                          </a:solidFill>
                          <a:latin typeface="Times New Roman"/>
                          <a:ea typeface="Times New Roman"/>
                        </a:rPr>
                        <a:t>MOTYWACJA: interesujące ćwiczenia</a:t>
                      </a:r>
                      <a:endParaRPr b="0" lang="pl-PL" sz="900" spc="-1" strike="noStrike">
                        <a:solidFill>
                          <a:srgbClr val="000000"/>
                        </a:solidFill>
                        <a:latin typeface="Arial"/>
                      </a:endParaRPr>
                    </a:p>
                    <a:p>
                      <a:pPr marL="254160" indent="-247680" algn="just">
                        <a:lnSpc>
                          <a:spcPct val="115000"/>
                        </a:lnSpc>
                        <a:buClr>
                          <a:srgbClr val="ffffff"/>
                        </a:buClr>
                        <a:buFont typeface="Noto Sans Symbols"/>
                        <a:buChar char="−"/>
                      </a:pPr>
                      <a:r>
                        <a:rPr b="1" lang="pl" sz="900" spc="-1" strike="noStrike">
                          <a:solidFill>
                            <a:schemeClr val="lt1"/>
                          </a:solidFill>
                          <a:latin typeface="Times New Roman"/>
                          <a:ea typeface="Times New Roman"/>
                        </a:rPr>
                        <a:t>ZAANGAŻOWANIE: dążyć do wysokiego poziomu zaangażowania</a:t>
                      </a:r>
                      <a:endParaRPr b="0" lang="pl-PL" sz="900" spc="-1" strike="noStrike">
                        <a:solidFill>
                          <a:srgbClr val="000000"/>
                        </a:solidFill>
                        <a:latin typeface="Arial"/>
                      </a:endParaRPr>
                    </a:p>
                    <a:p>
                      <a:pPr marL="254160" indent="-247680" algn="just">
                        <a:lnSpc>
                          <a:spcPct val="115000"/>
                        </a:lnSpc>
                        <a:buClr>
                          <a:srgbClr val="ffffff"/>
                        </a:buClr>
                        <a:buFont typeface="Noto Sans Symbols"/>
                        <a:buChar char="−"/>
                      </a:pPr>
                      <a:r>
                        <a:rPr b="1" lang="pl" sz="900" spc="-1" strike="noStrike">
                          <a:solidFill>
                            <a:schemeClr val="lt1"/>
                          </a:solidFill>
                          <a:latin typeface="Times New Roman"/>
                          <a:ea typeface="Times New Roman"/>
                        </a:rPr>
                        <a:t>RADOŚĆ: gry, zabawy, ćwiczenia wywołujące uśmiech, dostarczające przyjemności</a:t>
                      </a:r>
                      <a:endParaRPr b="0" lang="pl-PL" sz="900" spc="-1" strike="noStrike">
                        <a:solidFill>
                          <a:srgbClr val="000000"/>
                        </a:solidFill>
                        <a:latin typeface="Arial"/>
                      </a:endParaRPr>
                    </a:p>
                    <a:p>
                      <a:pPr marL="254160" indent="-247680" algn="just">
                        <a:lnSpc>
                          <a:spcPct val="115000"/>
                        </a:lnSpc>
                        <a:buClr>
                          <a:srgbClr val="ffffff"/>
                        </a:buClr>
                        <a:buFont typeface="Noto Sans Symbols"/>
                        <a:buChar char="−"/>
                      </a:pPr>
                      <a:r>
                        <a:rPr b="1" lang="pl" sz="900" spc="-1" strike="noStrike">
                          <a:solidFill>
                            <a:schemeClr val="lt1"/>
                          </a:solidFill>
                          <a:latin typeface="Times New Roman"/>
                          <a:ea typeface="Times New Roman"/>
                        </a:rPr>
                        <a:t>SPORTOWE ZACHOWANIE: przepisy gry, kodeks zachowania zawodnika</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r>
              <a:tr h="1204200">
                <a:tc>
                  <a:txBody>
                    <a:bodyPr lIns="41400" rIns="41400" tIns="34200" bIns="34200" anchor="t">
                      <a:noAutofit/>
                    </a:bodyPr>
                    <a:p>
                      <a:pPr algn="just">
                        <a:lnSpc>
                          <a:spcPct val="115000"/>
                        </a:lnSpc>
                        <a:tabLst>
                          <a:tab algn="l" pos="0"/>
                        </a:tabLst>
                      </a:pPr>
                      <a:r>
                        <a:rPr b="0" lang="pl" sz="900" spc="-1" strike="noStrike">
                          <a:solidFill>
                            <a:schemeClr val="dk1"/>
                          </a:solidFill>
                          <a:latin typeface="Times New Roman"/>
                          <a:ea typeface="Times New Roman"/>
                        </a:rPr>
                        <a:t>Średnio zaawansowani</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1400" rIns="41400" tIns="34200" bIns="34200" anchor="t">
                      <a:noAutofit/>
                    </a:bodyPr>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KONCENTRACJA: specyficzne ćwiczenia siatkarskie, wysoki poziom (intensywności) zaangażowania psychicznego,</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KONTROLA EMOCJI: aktywacja (mentalna i fizyczna) oraz techniki relaksacyjne (Jacobsona lub Schultza), opanowanie (wyczucie) strefy optymalnego pobudzenia do gry</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KONTROLA MYŚLI: pozytywna mowa wewnętrzna</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1417680">
                <a:tc>
                  <a:txBody>
                    <a:bodyPr lIns="41400" rIns="41400" tIns="34200" bIns="34200" anchor="t">
                      <a:noAutofit/>
                    </a:bodyPr>
                    <a:p>
                      <a:pPr algn="just">
                        <a:lnSpc>
                          <a:spcPct val="115000"/>
                        </a:lnSpc>
                        <a:tabLst>
                          <a:tab algn="l" pos="0"/>
                        </a:tabLst>
                      </a:pPr>
                      <a:r>
                        <a:rPr b="0" lang="pl" sz="900" spc="-1" strike="noStrike">
                          <a:solidFill>
                            <a:schemeClr val="dk1"/>
                          </a:solidFill>
                          <a:latin typeface="Times New Roman"/>
                          <a:ea typeface="Times New Roman"/>
                        </a:rPr>
                        <a:t>Zaawansowani </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1400" rIns="41400" tIns="34200" bIns="34200" anchor="t">
                      <a:noAutofit/>
                    </a:bodyPr>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KONTROLA ZACHOWANIA: np. 4 rodzaje zachowań pomiędzy rozgrywaniem punktów wg Loehra</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KONTROLA WYOBRAŹNI: wizualizacja w trakcie ćwiczeń siatkarskich</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TRENING „SYTUACJI” NA boisku: co, pod względem psychologicznym, należy robić przed, w trakcie i po meczu (rytuały)</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bl>
          </a:graphicData>
        </a:graphic>
      </p:graphicFrame>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7"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rmAutofit fontScale="61827"/>
          </a:bodyPr>
          <a:p>
            <a:pPr indent="0" algn="ctr">
              <a:lnSpc>
                <a:spcPct val="100000"/>
              </a:lnSpc>
              <a:buNone/>
              <a:tabLst>
                <a:tab algn="l" pos="0"/>
              </a:tabLst>
            </a:pPr>
            <a:r>
              <a:rPr b="0" lang="pl" sz="2700" spc="-1" strike="noStrike">
                <a:solidFill>
                  <a:schemeClr val="dk1"/>
                </a:solidFill>
                <a:latin typeface="Corbel"/>
                <a:ea typeface="Corbel"/>
              </a:rPr>
              <a:t>Zamieszczona poniżej tabela prezentuje główne akcenty treningu mentalnego w poszczególnych okresach rocznego cyklu szkoleniowego:</a:t>
            </a:r>
            <a:br>
              <a:rPr sz="2700"/>
            </a:br>
            <a:endParaRPr b="0" lang="pl-PL" sz="2700" spc="-1" strike="noStrike">
              <a:solidFill>
                <a:srgbClr val="000000"/>
              </a:solidFill>
              <a:latin typeface="Arial"/>
            </a:endParaRPr>
          </a:p>
        </p:txBody>
      </p:sp>
      <p:graphicFrame>
        <p:nvGraphicFramePr>
          <p:cNvPr id="518" name="Google Shape;721;p104"/>
          <p:cNvGraphicFramePr/>
          <p:nvPr/>
        </p:nvGraphicFramePr>
        <p:xfrm>
          <a:off x="982800" y="2000160"/>
          <a:ext cx="7703640" cy="2071080"/>
        </p:xfrm>
        <a:graphic>
          <a:graphicData uri="http://schemas.openxmlformats.org/drawingml/2006/table">
            <a:tbl>
              <a:tblPr/>
              <a:tblGrid>
                <a:gridCol w="3852000"/>
                <a:gridCol w="3852000"/>
              </a:tblGrid>
              <a:tr h="277920">
                <a:tc>
                  <a:txBody>
                    <a:bodyPr lIns="41400" rIns="41400" tIns="34200" bIns="34200" anchor="t">
                      <a:noAutofit/>
                    </a:bodyPr>
                    <a:p>
                      <a:pPr algn="ctr">
                        <a:lnSpc>
                          <a:spcPct val="115000"/>
                        </a:lnSpc>
                        <a:tabLst>
                          <a:tab algn="l" pos="0"/>
                        </a:tabLst>
                      </a:pPr>
                      <a:r>
                        <a:rPr b="1" lang="pl" sz="900" spc="-1" strike="noStrike">
                          <a:solidFill>
                            <a:schemeClr val="lt1"/>
                          </a:solidFill>
                          <a:latin typeface="Times New Roman"/>
                          <a:ea typeface="Times New Roman"/>
                        </a:rPr>
                        <a:t>Okres</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lIns="41400" rIns="41400" tIns="34200" bIns="34200" anchor="t">
                      <a:noAutofit/>
                    </a:bodyPr>
                    <a:p>
                      <a:pPr algn="ctr">
                        <a:lnSpc>
                          <a:spcPct val="115000"/>
                        </a:lnSpc>
                        <a:tabLst>
                          <a:tab algn="l" pos="0"/>
                        </a:tabLst>
                      </a:pPr>
                      <a:r>
                        <a:rPr b="1" lang="pl" sz="900" spc="-1" strike="noStrike">
                          <a:solidFill>
                            <a:schemeClr val="lt1"/>
                          </a:solidFill>
                          <a:latin typeface="Times New Roman"/>
                          <a:ea typeface="Times New Roman"/>
                        </a:rPr>
                        <a:t>Umiejętności mentalne</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r>
              <a:tr h="472680">
                <a:tc>
                  <a:txBody>
                    <a:bodyPr lIns="41400" rIns="41400" tIns="34200" bIns="34200" anchor="t">
                      <a:noAutofit/>
                    </a:bodyPr>
                    <a:p>
                      <a:pPr algn="just">
                        <a:lnSpc>
                          <a:spcPct val="115000"/>
                        </a:lnSpc>
                        <a:tabLst>
                          <a:tab algn="l" pos="0"/>
                        </a:tabLst>
                      </a:pPr>
                      <a:r>
                        <a:rPr b="0" lang="pl" sz="900" spc="-1" strike="noStrike">
                          <a:solidFill>
                            <a:schemeClr val="dk1"/>
                          </a:solidFill>
                          <a:latin typeface="Times New Roman"/>
                          <a:ea typeface="Times New Roman"/>
                        </a:rPr>
                        <a:t>Przygotowawczy </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1400" rIns="41400" tIns="34200" bIns="34200" anchor="t">
                      <a:noAutofit/>
                    </a:bodyPr>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motywacja</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100% zaangażowanie</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zabawa, radość, przyjemność</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472680">
                <a:tc>
                  <a:txBody>
                    <a:bodyPr lIns="41400" rIns="41400" tIns="34200" bIns="34200" anchor="t">
                      <a:noAutofit/>
                    </a:bodyPr>
                    <a:p>
                      <a:pPr algn="just">
                        <a:lnSpc>
                          <a:spcPct val="115000"/>
                        </a:lnSpc>
                        <a:tabLst>
                          <a:tab algn="l" pos="0"/>
                        </a:tabLst>
                      </a:pPr>
                      <a:r>
                        <a:rPr b="0" lang="pl" sz="900" spc="-1" strike="noStrike">
                          <a:solidFill>
                            <a:schemeClr val="dk1"/>
                          </a:solidFill>
                          <a:latin typeface="Times New Roman"/>
                          <a:ea typeface="Times New Roman"/>
                        </a:rPr>
                        <a:t>Przedstartowy </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1400" rIns="41400" tIns="34200" bIns="34200" anchor="t">
                      <a:noAutofit/>
                    </a:bodyPr>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kontrola emocji</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koncentracja</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pozytywne myślenie</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r h="472680">
                <a:tc>
                  <a:txBody>
                    <a:bodyPr lIns="41400" rIns="41400" tIns="34200" bIns="34200" anchor="t">
                      <a:noAutofit/>
                    </a:bodyPr>
                    <a:p>
                      <a:pPr algn="just">
                        <a:lnSpc>
                          <a:spcPct val="115000"/>
                        </a:lnSpc>
                        <a:tabLst>
                          <a:tab algn="l" pos="0"/>
                        </a:tabLst>
                      </a:pPr>
                      <a:r>
                        <a:rPr b="0" lang="pl" sz="900" spc="-1" strike="noStrike">
                          <a:solidFill>
                            <a:schemeClr val="dk1"/>
                          </a:solidFill>
                          <a:latin typeface="Times New Roman"/>
                          <a:ea typeface="Times New Roman"/>
                        </a:rPr>
                        <a:t>Startowy </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c>
                  <a:txBody>
                    <a:bodyPr lIns="41400" rIns="41400" tIns="34200" bIns="34200" anchor="t">
                      <a:noAutofit/>
                    </a:bodyPr>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wizualizacja</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kontrola zachowania</a:t>
                      </a:r>
                      <a:endParaRPr b="0" lang="pl-PL" sz="900" spc="-1" strike="noStrike">
                        <a:solidFill>
                          <a:srgbClr val="000000"/>
                        </a:solidFill>
                        <a:latin typeface="Arial"/>
                      </a:endParaRPr>
                    </a:p>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specyficzne sytuacje meczowe</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ce2f8"/>
                    </a:solidFill>
                  </a:tcPr>
                </a:tc>
              </a:tr>
              <a:tr h="277920">
                <a:tc>
                  <a:txBody>
                    <a:bodyPr lIns="41400" rIns="41400" tIns="34200" bIns="34200" anchor="t">
                      <a:noAutofit/>
                    </a:bodyPr>
                    <a:p>
                      <a:pPr algn="just">
                        <a:lnSpc>
                          <a:spcPct val="115000"/>
                        </a:lnSpc>
                        <a:tabLst>
                          <a:tab algn="l" pos="0"/>
                        </a:tabLst>
                      </a:pPr>
                      <a:r>
                        <a:rPr b="0" lang="pl" sz="900" spc="-1" strike="noStrike">
                          <a:solidFill>
                            <a:schemeClr val="dk1"/>
                          </a:solidFill>
                          <a:latin typeface="Times New Roman"/>
                          <a:ea typeface="Times New Roman"/>
                        </a:rPr>
                        <a:t>Przejściowy </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c>
                  <a:txBody>
                    <a:bodyPr lIns="41400" rIns="41400" tIns="34200" bIns="34200" anchor="t">
                      <a:noAutofit/>
                    </a:bodyPr>
                    <a:p>
                      <a:pPr marL="254160" indent="-247680" algn="just">
                        <a:lnSpc>
                          <a:spcPct val="115000"/>
                        </a:lnSpc>
                        <a:buClr>
                          <a:srgbClr val="000000"/>
                        </a:buClr>
                        <a:buFont typeface="Noto Sans Symbols"/>
                        <a:buChar char="−"/>
                      </a:pPr>
                      <a:r>
                        <a:rPr b="0" lang="pl" sz="900" spc="-1" strike="noStrike">
                          <a:solidFill>
                            <a:schemeClr val="dk1"/>
                          </a:solidFill>
                          <a:latin typeface="Times New Roman"/>
                          <a:ea typeface="Times New Roman"/>
                        </a:rPr>
                        <a:t>zabawa, radość, przyjemność</a:t>
                      </a:r>
                      <a:endParaRPr b="0" lang="pl-PL" sz="900" spc="-1" strike="noStrike">
                        <a:solidFill>
                          <a:srgbClr val="000000"/>
                        </a:solidFill>
                        <a:latin typeface="Arial"/>
                      </a:endParaRPr>
                    </a:p>
                  </a:txBody>
                  <a:tcPr anchor="t" marL="41400" marR="4140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7f1fb"/>
                    </a:solidFill>
                  </a:tcPr>
                </a:tc>
              </a:tr>
            </a:tbl>
          </a:graphicData>
        </a:graphic>
      </p:graphicFrame>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9"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lgn="ctr">
              <a:lnSpc>
                <a:spcPct val="100000"/>
              </a:lnSpc>
              <a:buNone/>
              <a:tabLst>
                <a:tab algn="l" pos="0"/>
              </a:tabLst>
            </a:pPr>
            <a:r>
              <a:rPr b="1" lang="pl" sz="3000" spc="-1" strike="noStrike">
                <a:solidFill>
                  <a:srgbClr val="000000"/>
                </a:solidFill>
                <a:latin typeface="Arial"/>
                <a:ea typeface="Arial"/>
              </a:rPr>
              <a:t>Zasady dla zawodników i trenera w klubie</a:t>
            </a:r>
            <a:endParaRPr b="0" lang="pl-PL" sz="3000" spc="-1" strike="noStrike">
              <a:solidFill>
                <a:srgbClr val="000000"/>
              </a:solidFill>
              <a:latin typeface="Arial"/>
            </a:endParaRPr>
          </a:p>
        </p:txBody>
      </p:sp>
      <p:sp>
        <p:nvSpPr>
          <p:cNvPr id="520" name="PlaceHolder 2"/>
          <p:cNvSpPr>
            <a:spLocks noGrp="1"/>
          </p:cNvSpPr>
          <p:nvPr>
            <p:ph/>
          </p:nvPr>
        </p:nvSpPr>
        <p:spPr>
          <a:xfrm>
            <a:off x="1069920" y="1203480"/>
            <a:ext cx="7616160" cy="3627360"/>
          </a:xfrm>
          <a:prstGeom prst="rect">
            <a:avLst/>
          </a:prstGeom>
          <a:noFill/>
          <a:ln w="0">
            <a:noFill/>
          </a:ln>
        </p:spPr>
        <p:txBody>
          <a:bodyPr lIns="0" rIns="0" tIns="0" bIns="0" anchor="t">
            <a:normAutofit fontScale="81111" lnSpcReduction="10000"/>
          </a:bodyPr>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Pamiętaj ,że każdy zawodnik czeka na twój udział w treningu ponieważ wszyscy stanowimy grupę przyjaciół.</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Ty jesteś najważniejszym członkiem naszego zespołu.</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Powinieneś zawsze robić najlepiej jak potrafisz jeśli to wykonasz to będziesz najlepszy i twój zespół również.</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Jeśli chcesz robić postępy powinieneś trenować z zespołem 3 razy i jeden raz indywidualnie.</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Jako członek zespołu sportowego powinienem zawsze dobrze mówić o moim zespole.</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Trener powinien być poinformowany o nieobecności prze treningiem.</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Jeśli opuściłeś więcej niż 2 treningi w tygodniu nie masz szans na wyjściu w pierwszym ustawieniu lub nie weźmiesz udziału w najbliższym meczu.</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Nie możesz spóźnić się trening - postaraj się przyjść na trening 30 minut przed jego rozpoczęciem.</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Pamiętaj po treningu weź ciepłą kąpiel. W dniu chłodne noś czapkę na głowie.</a:t>
            </a:r>
            <a:endParaRPr b="0" lang="pl-PL" sz="1800" spc="-1" strike="noStrike">
              <a:solidFill>
                <a:srgbClr val="000000"/>
              </a:solidFill>
              <a:latin typeface="Arial"/>
            </a:endParaRPr>
          </a:p>
          <a:p>
            <a:pPr marL="457200" indent="-344160">
              <a:lnSpc>
                <a:spcPct val="100000"/>
              </a:lnSpc>
              <a:buClr>
                <a:srgbClr val="30acec"/>
              </a:buClr>
              <a:buSzPct val="131000"/>
              <a:buFont typeface="Arial"/>
              <a:buAutoNum type="arabicPeriod"/>
            </a:pPr>
            <a:r>
              <a:rPr b="0" lang="pl" sz="1800" spc="-1" strike="noStrike">
                <a:solidFill>
                  <a:srgbClr val="000000"/>
                </a:solidFill>
                <a:latin typeface="Arial"/>
                <a:ea typeface="Arial"/>
              </a:rPr>
              <a:t>Pamiętaj jeśli chcesz zrobić znaczący postęp musisz na treningu wykonać poprawnie dane ćwiczenia co najmniej 1000 razy.</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1" name="PlaceHolder 1"/>
          <p:cNvSpPr>
            <a:spLocks noGrp="1"/>
          </p:cNvSpPr>
          <p:nvPr>
            <p:ph type="title"/>
          </p:nvPr>
        </p:nvSpPr>
        <p:spPr>
          <a:xfrm>
            <a:off x="1070280" y="205200"/>
            <a:ext cx="7616160" cy="858240"/>
          </a:xfrm>
          <a:prstGeom prst="rect">
            <a:avLst/>
          </a:prstGeom>
          <a:noFill/>
          <a:ln w="0">
            <a:noFill/>
          </a:ln>
        </p:spPr>
        <p:txBody>
          <a:bodyPr lIns="0" rIns="0" tIns="0" bIns="0" anchor="ctr">
            <a:noAutofit/>
          </a:bodyPr>
          <a:p>
            <a:pPr indent="0" algn="ctr">
              <a:lnSpc>
                <a:spcPct val="100000"/>
              </a:lnSpc>
              <a:buNone/>
              <a:tabLst>
                <a:tab algn="l" pos="0"/>
              </a:tabLst>
            </a:pPr>
            <a:r>
              <a:rPr b="1" lang="pl" sz="3000" spc="-1" strike="noStrike">
                <a:solidFill>
                  <a:srgbClr val="000000"/>
                </a:solidFill>
                <a:latin typeface="Arial"/>
                <a:ea typeface="Arial"/>
              </a:rPr>
              <a:t>Zasady dla zawodników podczas gry</a:t>
            </a:r>
            <a:endParaRPr b="0" lang="pl-PL" sz="3000" spc="-1" strike="noStrike">
              <a:solidFill>
                <a:srgbClr val="000000"/>
              </a:solidFill>
              <a:latin typeface="Arial"/>
            </a:endParaRPr>
          </a:p>
        </p:txBody>
      </p:sp>
      <p:sp>
        <p:nvSpPr>
          <p:cNvPr id="522" name="PlaceHolder 2"/>
          <p:cNvSpPr>
            <a:spLocks noGrp="1"/>
          </p:cNvSpPr>
          <p:nvPr>
            <p:ph/>
          </p:nvPr>
        </p:nvSpPr>
        <p:spPr>
          <a:xfrm>
            <a:off x="1069920" y="1203480"/>
            <a:ext cx="7616160" cy="3592080"/>
          </a:xfrm>
          <a:prstGeom prst="rect">
            <a:avLst/>
          </a:prstGeom>
          <a:noFill/>
          <a:ln w="0">
            <a:noFill/>
          </a:ln>
        </p:spPr>
        <p:txBody>
          <a:bodyPr lIns="0" rIns="0" tIns="0" bIns="0" anchor="t">
            <a:normAutofit fontScale="81111" lnSpcReduction="10000"/>
          </a:bodyPr>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Zapomnij o akcji poprzedniej, myśl pozytywnie i zastanów się co zrobić w następnej akcji.</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Nie możesz myśleć, mówić ta piłka jest twoja raczej to była nasza piłka ja też mogłem ją zagrać.</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Walcz do końca każdy moment może być kluczowy dla odniesienia zwycięstwa.</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W secie możesz popełnić tylko 3 błędy.</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Jeśli zespół popełni 3-5 błędów pod rząd to możemy przegrać set lub mecz.</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Jeśli zespół wygra 3-5 punktów pod rząd to istnieje duża szansa wygrania seta lub meczu.</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W obronie każda piłka jest do obrony.</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Rozgrywający - każdą piłkę staraj się wystawić w wyskoku.</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Przyjęcie piłki  - każdą piłkę przyjmij bliżej prawej strony boiska.</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Zagrywka  zagrywaj kiedy tylko możesz po przekątnej boiska.</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Blok - to najważniejszy element w siatkówce  - staraj się zablokować każdą piłkę.</a:t>
            </a:r>
            <a:endParaRPr b="0" lang="pl-PL" sz="1800" spc="-1" strike="noStrike">
              <a:solidFill>
                <a:srgbClr val="000000"/>
              </a:solidFill>
              <a:latin typeface="Arial"/>
            </a:endParaRPr>
          </a:p>
          <a:p>
            <a:pPr marL="457200" indent="-357120">
              <a:lnSpc>
                <a:spcPct val="100000"/>
              </a:lnSpc>
              <a:buClr>
                <a:srgbClr val="30acec"/>
              </a:buClr>
              <a:buSzPct val="145000"/>
              <a:buFont typeface="Arial"/>
              <a:buAutoNum type="arabicPeriod"/>
            </a:pPr>
            <a:r>
              <a:rPr b="0" lang="pl" sz="1800" spc="-1" strike="noStrike">
                <a:solidFill>
                  <a:srgbClr val="000000"/>
                </a:solidFill>
                <a:latin typeface="Arial"/>
                <a:ea typeface="Arial"/>
              </a:rPr>
              <a:t>Atak - to najważniejszy sposób na zdobywanie punktów atakuj w kierunku słabego obrońcę, w wolną strefę lub po bloku w aut, nie przebijamy piłki palcami lecz atakujemy ją.</a:t>
            </a:r>
            <a:endParaRPr b="0" lang="pl-PL"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3"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3000" spc="-1" strike="noStrike">
                <a:solidFill>
                  <a:schemeClr val="dk1"/>
                </a:solidFill>
                <a:latin typeface="Corbel"/>
                <a:ea typeface="Corbel"/>
              </a:rPr>
              <a:t>Powitanie i zadania</a:t>
            </a:r>
            <a:endParaRPr b="0" lang="pl-PL" sz="3000" spc="-1" strike="noStrike">
              <a:solidFill>
                <a:srgbClr val="000000"/>
              </a:solidFill>
              <a:latin typeface="Arial"/>
            </a:endParaRPr>
          </a:p>
        </p:txBody>
      </p:sp>
      <p:sp>
        <p:nvSpPr>
          <p:cNvPr id="524" name="PlaceHolder 2"/>
          <p:cNvSpPr>
            <a:spLocks noGrp="1"/>
          </p:cNvSpPr>
          <p:nvPr>
            <p:ph/>
          </p:nvPr>
        </p:nvSpPr>
        <p:spPr>
          <a:xfrm>
            <a:off x="1069920" y="1203480"/>
            <a:ext cx="7616160" cy="2982600"/>
          </a:xfrm>
          <a:prstGeom prst="rect">
            <a:avLst/>
          </a:prstGeom>
          <a:noFill/>
          <a:ln w="0">
            <a:noFill/>
          </a:ln>
        </p:spPr>
        <p:txBody>
          <a:bodyPr lIns="91440" rIns="91440" tIns="45720" bIns="45720" anchor="ctr">
            <a:noAutofit/>
          </a:bodyPr>
          <a:p>
            <a:pPr marL="514440" indent="-420480">
              <a:lnSpc>
                <a:spcPct val="100000"/>
              </a:lnSpc>
              <a:buClr>
                <a:srgbClr val="1287c3"/>
              </a:buClr>
              <a:buFont typeface="Arial"/>
              <a:buAutoNum type="arabicPeriod"/>
            </a:pPr>
            <a:r>
              <a:rPr b="0" lang="pl" sz="2400" spc="-1" strike="noStrike">
                <a:solidFill>
                  <a:schemeClr val="dk1"/>
                </a:solidFill>
                <a:latin typeface="Corbel"/>
                <a:ea typeface="Corbel"/>
              </a:rPr>
              <a:t>Przywitaj się z każdym inaczej</a:t>
            </a:r>
            <a:endParaRPr b="0" lang="pl-PL" sz="2400" spc="-1" strike="noStrike">
              <a:solidFill>
                <a:srgbClr val="000000"/>
              </a:solidFill>
              <a:latin typeface="Arial"/>
            </a:endParaRPr>
          </a:p>
          <a:p>
            <a:pPr marL="514440" indent="-420480">
              <a:lnSpc>
                <a:spcPct val="100000"/>
              </a:lnSpc>
              <a:spcBef>
                <a:spcPts val="1080"/>
              </a:spcBef>
              <a:buClr>
                <a:srgbClr val="1287c3"/>
              </a:buClr>
              <a:buFont typeface="Arial"/>
              <a:buAutoNum type="arabicPeriod"/>
            </a:pPr>
            <a:r>
              <a:rPr b="0" lang="pl" sz="2400" spc="-1" strike="noStrike">
                <a:solidFill>
                  <a:schemeClr val="dk1"/>
                </a:solidFill>
                <a:latin typeface="Corbel"/>
                <a:ea typeface="Corbel"/>
              </a:rPr>
              <a:t>Podejdź do każdego i zamień z nim 2-3 zdania</a:t>
            </a:r>
            <a:endParaRPr b="0" lang="pl-PL" sz="2400" spc="-1" strike="noStrike">
              <a:solidFill>
                <a:srgbClr val="000000"/>
              </a:solidFill>
              <a:latin typeface="Arial"/>
            </a:endParaRPr>
          </a:p>
          <a:p>
            <a:pPr marL="514440" indent="-420480">
              <a:lnSpc>
                <a:spcPct val="100000"/>
              </a:lnSpc>
              <a:spcBef>
                <a:spcPts val="1080"/>
              </a:spcBef>
              <a:buClr>
                <a:srgbClr val="1287c3"/>
              </a:buClr>
              <a:buFont typeface="Arial"/>
              <a:buAutoNum type="arabicPeriod"/>
            </a:pPr>
            <a:r>
              <a:rPr b="0" lang="pl" sz="2400" spc="-1" strike="noStrike">
                <a:solidFill>
                  <a:schemeClr val="dk1"/>
                </a:solidFill>
                <a:latin typeface="Corbel"/>
                <a:ea typeface="Corbel"/>
              </a:rPr>
              <a:t>Naucz mówienia dobrych rzeczy innym ludziom</a:t>
            </a:r>
            <a:endParaRPr b="0" lang="pl-PL" sz="2400" spc="-1" strike="noStrike">
              <a:solidFill>
                <a:srgbClr val="000000"/>
              </a:solidFill>
              <a:latin typeface="Arial"/>
            </a:endParaRPr>
          </a:p>
          <a:p>
            <a:pPr marL="514440" indent="-420480">
              <a:lnSpc>
                <a:spcPct val="100000"/>
              </a:lnSpc>
              <a:spcBef>
                <a:spcPts val="1080"/>
              </a:spcBef>
              <a:buClr>
                <a:srgbClr val="1287c3"/>
              </a:buClr>
              <a:buFont typeface="Arial"/>
              <a:buAutoNum type="arabicPeriod"/>
            </a:pPr>
            <a:r>
              <a:rPr b="0" lang="pl" sz="2400" spc="-1" strike="noStrike">
                <a:solidFill>
                  <a:schemeClr val="dk1"/>
                </a:solidFill>
                <a:latin typeface="Corbel"/>
                <a:ea typeface="Corbel"/>
              </a:rPr>
              <a:t>Zadania na każdego na treningu</a:t>
            </a:r>
            <a:endParaRPr b="0" lang="pl-PL" sz="2400" spc="-1" strike="noStrike">
              <a:solidFill>
                <a:srgbClr val="000000"/>
              </a:solidFill>
              <a:latin typeface="Arial"/>
            </a:endParaRPr>
          </a:p>
          <a:p>
            <a:pPr marL="514440" indent="-420480">
              <a:lnSpc>
                <a:spcPct val="100000"/>
              </a:lnSpc>
              <a:spcBef>
                <a:spcPts val="1080"/>
              </a:spcBef>
              <a:buClr>
                <a:srgbClr val="1287c3"/>
              </a:buClr>
              <a:buFont typeface="Arial"/>
              <a:buAutoNum type="arabicPeriod"/>
            </a:pPr>
            <a:r>
              <a:rPr b="0" lang="pl" sz="2400" spc="-1" strike="noStrike">
                <a:solidFill>
                  <a:schemeClr val="dk1"/>
                </a:solidFill>
                <a:latin typeface="Corbel"/>
                <a:ea typeface="Corbel"/>
              </a:rPr>
              <a:t>Nic do zrobienia co to znaczy ?</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5"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3000" spc="-1" strike="noStrike">
                <a:solidFill>
                  <a:schemeClr val="dk1"/>
                </a:solidFill>
                <a:latin typeface="Corbel"/>
                <a:ea typeface="Corbel"/>
              </a:rPr>
              <a:t>Interwencja trenera </a:t>
            </a:r>
            <a:endParaRPr b="0" lang="pl-PL" sz="3000" spc="-1" strike="noStrike">
              <a:solidFill>
                <a:srgbClr val="000000"/>
              </a:solidFill>
              <a:latin typeface="Arial"/>
            </a:endParaRPr>
          </a:p>
          <a:p>
            <a:pPr indent="0" algn="ctr">
              <a:lnSpc>
                <a:spcPct val="100000"/>
              </a:lnSpc>
              <a:buNone/>
              <a:tabLst>
                <a:tab algn="l" pos="0"/>
              </a:tabLst>
            </a:pPr>
            <a:r>
              <a:rPr b="1" lang="pl" sz="3000" spc="-1" strike="noStrike">
                <a:solidFill>
                  <a:schemeClr val="dk1"/>
                </a:solidFill>
                <a:latin typeface="Corbel"/>
                <a:ea typeface="Corbel"/>
              </a:rPr>
              <a:t>podczas treningu i czasu</a:t>
            </a:r>
            <a:endParaRPr b="0" lang="pl-PL" sz="3000" spc="-1" strike="noStrike">
              <a:solidFill>
                <a:srgbClr val="000000"/>
              </a:solidFill>
              <a:latin typeface="Arial"/>
            </a:endParaRPr>
          </a:p>
        </p:txBody>
      </p:sp>
      <p:sp>
        <p:nvSpPr>
          <p:cNvPr id="526" name="PlaceHolder 2"/>
          <p:cNvSpPr>
            <a:spLocks noGrp="1"/>
          </p:cNvSpPr>
          <p:nvPr>
            <p:ph type="subTitle"/>
          </p:nvPr>
        </p:nvSpPr>
        <p:spPr>
          <a:xfrm>
            <a:off x="1069920" y="1203480"/>
            <a:ext cx="7616160" cy="3544920"/>
          </a:xfrm>
          <a:prstGeom prst="rect">
            <a:avLst/>
          </a:prstGeom>
          <a:noFill/>
          <a:ln w="0">
            <a:noFill/>
          </a:ln>
        </p:spPr>
        <p:txBody>
          <a:bodyPr lIns="91440" rIns="91440" tIns="45720" bIns="45720" anchor="ctr">
            <a:noAutofit/>
          </a:bodyPr>
          <a:p>
            <a:pPr marL="285840" indent="-241560">
              <a:lnSpc>
                <a:spcPct val="90000"/>
              </a:lnSpc>
              <a:buClr>
                <a:srgbClr val="1287c3"/>
              </a:buClr>
              <a:buFont typeface="Arial"/>
              <a:buChar char="•"/>
            </a:pPr>
            <a:r>
              <a:rPr b="0" lang="pl" sz="1620" spc="-1" strike="noStrike">
                <a:solidFill>
                  <a:schemeClr val="dk1"/>
                </a:solidFill>
                <a:latin typeface="Corbel"/>
                <a:ea typeface="Corbel"/>
              </a:rPr>
              <a:t>Uwagi trenera podczas ćwiczeń, dotyczące jakości wykonywanej pracy uznać można za najważniejsze w treningu.</a:t>
            </a:r>
            <a:endParaRPr b="0" lang="pl-PL" sz="1620" spc="-1" strike="noStrike">
              <a:solidFill>
                <a:srgbClr val="000000"/>
              </a:solidFill>
              <a:latin typeface="Arial"/>
            </a:endParaRPr>
          </a:p>
          <a:p>
            <a:pPr marL="285840" indent="-241560">
              <a:lnSpc>
                <a:spcPct val="90000"/>
              </a:lnSpc>
              <a:spcBef>
                <a:spcPts val="1080"/>
              </a:spcBef>
              <a:buClr>
                <a:srgbClr val="1287c3"/>
              </a:buClr>
              <a:buFont typeface="Arial"/>
              <a:buChar char="•"/>
            </a:pPr>
            <a:r>
              <a:rPr b="0" lang="pl" sz="1620" spc="-1" strike="noStrike">
                <a:solidFill>
                  <a:schemeClr val="dk1"/>
                </a:solidFill>
                <a:latin typeface="Corbel"/>
                <a:ea typeface="Corbel"/>
              </a:rPr>
              <a:t>Szczególną rolę w treningu pełnią uwagi, gdy pracujemy nad procesem (proces + rezultat) a nie rezultatem działań.</a:t>
            </a:r>
            <a:endParaRPr b="0" lang="pl-PL" sz="1620" spc="-1" strike="noStrike">
              <a:solidFill>
                <a:srgbClr val="000000"/>
              </a:solidFill>
              <a:latin typeface="Arial"/>
            </a:endParaRPr>
          </a:p>
          <a:p>
            <a:pPr indent="0">
              <a:lnSpc>
                <a:spcPct val="90000"/>
              </a:lnSpc>
              <a:spcBef>
                <a:spcPts val="1080"/>
              </a:spcBef>
              <a:buNone/>
              <a:tabLst>
                <a:tab algn="l" pos="0"/>
              </a:tabLst>
            </a:pPr>
            <a:endParaRPr b="0" lang="pl-PL" sz="1620" spc="-1" strike="noStrike">
              <a:solidFill>
                <a:srgbClr val="000000"/>
              </a:solidFill>
              <a:latin typeface="Arial"/>
            </a:endParaRPr>
          </a:p>
          <a:p>
            <a:pPr indent="0">
              <a:lnSpc>
                <a:spcPct val="90000"/>
              </a:lnSpc>
              <a:spcBef>
                <a:spcPts val="1080"/>
              </a:spcBef>
              <a:buNone/>
              <a:tabLst>
                <a:tab algn="l" pos="0"/>
              </a:tabLst>
            </a:pPr>
            <a:r>
              <a:rPr b="0" lang="pl" sz="1620" spc="-1" strike="noStrike">
                <a:solidFill>
                  <a:schemeClr val="dk1"/>
                </a:solidFill>
                <a:latin typeface="Corbel"/>
                <a:ea typeface="Corbel"/>
              </a:rPr>
              <a:t>Uwagi dotyczyć mogą np.:</a:t>
            </a:r>
            <a:endParaRPr b="0" lang="pl-PL" sz="1620" spc="-1" strike="noStrike">
              <a:solidFill>
                <a:srgbClr val="000000"/>
              </a:solidFill>
              <a:latin typeface="Arial"/>
            </a:endParaRPr>
          </a:p>
          <a:p>
            <a:pPr marL="285840" indent="-241560">
              <a:lnSpc>
                <a:spcPct val="90000"/>
              </a:lnSpc>
              <a:spcBef>
                <a:spcPts val="1080"/>
              </a:spcBef>
              <a:buClr>
                <a:srgbClr val="1287c3"/>
              </a:buClr>
              <a:buFont typeface="Arial"/>
              <a:buChar char="•"/>
              <a:tabLst>
                <a:tab algn="l" pos="0"/>
              </a:tabLst>
            </a:pPr>
            <a:r>
              <a:rPr b="0" lang="pl" sz="1620" spc="-1" strike="noStrike">
                <a:solidFill>
                  <a:schemeClr val="dk1"/>
                </a:solidFill>
                <a:latin typeface="Corbel"/>
                <a:ea typeface="Corbel"/>
              </a:rPr>
              <a:t>Jakości wykonania elementu /</a:t>
            </a:r>
            <a:r>
              <a:rPr b="0" lang="pl" sz="1620" spc="-1" strike="noStrike">
                <a:solidFill>
                  <a:srgbClr val="000000"/>
                </a:solidFill>
                <a:latin typeface="Arial"/>
                <a:ea typeface="Arial"/>
              </a:rPr>
              <a:t> </a:t>
            </a:r>
            <a:r>
              <a:rPr b="0" lang="pl" sz="1620" spc="-1" strike="noStrike">
                <a:solidFill>
                  <a:schemeClr val="dk1"/>
                </a:solidFill>
                <a:latin typeface="Corbel"/>
                <a:ea typeface="Corbel"/>
              </a:rPr>
              <a:t> Jakości przemieszczania się</a:t>
            </a:r>
            <a:endParaRPr b="0" lang="pl-PL" sz="1620" spc="-1" strike="noStrike">
              <a:solidFill>
                <a:srgbClr val="000000"/>
              </a:solidFill>
              <a:latin typeface="Arial"/>
            </a:endParaRPr>
          </a:p>
          <a:p>
            <a:pPr marL="285840" indent="-241560">
              <a:lnSpc>
                <a:spcPct val="90000"/>
              </a:lnSpc>
              <a:spcBef>
                <a:spcPts val="1080"/>
              </a:spcBef>
              <a:buClr>
                <a:srgbClr val="1287c3"/>
              </a:buClr>
              <a:buFont typeface="Arial"/>
              <a:buChar char="•"/>
              <a:tabLst>
                <a:tab algn="l" pos="0"/>
              </a:tabLst>
            </a:pPr>
            <a:r>
              <a:rPr b="0" lang="pl" sz="1620" spc="-1" strike="noStrike">
                <a:solidFill>
                  <a:schemeClr val="dk1"/>
                </a:solidFill>
                <a:latin typeface="Corbel"/>
                <a:ea typeface="Corbel"/>
              </a:rPr>
              <a:t> </a:t>
            </a:r>
            <a:r>
              <a:rPr b="0" lang="pl" sz="1620" spc="-1" strike="noStrike">
                <a:solidFill>
                  <a:schemeClr val="dk1"/>
                </a:solidFill>
                <a:latin typeface="Corbel"/>
                <a:ea typeface="Corbel"/>
              </a:rPr>
              <a:t>Koncentracji  /</a:t>
            </a:r>
            <a:r>
              <a:rPr b="0" lang="pl" sz="1620" spc="-1" strike="noStrike">
                <a:solidFill>
                  <a:srgbClr val="000000"/>
                </a:solidFill>
                <a:latin typeface="Arial"/>
                <a:ea typeface="Arial"/>
              </a:rPr>
              <a:t> </a:t>
            </a:r>
            <a:r>
              <a:rPr b="0" lang="pl" sz="1620" spc="-1" strike="noStrike">
                <a:solidFill>
                  <a:schemeClr val="dk1"/>
                </a:solidFill>
                <a:latin typeface="Corbel"/>
                <a:ea typeface="Corbel"/>
              </a:rPr>
              <a:t>„Gry bez piłki”</a:t>
            </a:r>
            <a:endParaRPr b="0" lang="pl-PL" sz="1620" spc="-1" strike="noStrike">
              <a:solidFill>
                <a:srgbClr val="000000"/>
              </a:solidFill>
              <a:latin typeface="Arial"/>
            </a:endParaRPr>
          </a:p>
          <a:p>
            <a:pPr marL="285840" indent="-241560">
              <a:lnSpc>
                <a:spcPct val="90000"/>
              </a:lnSpc>
              <a:spcBef>
                <a:spcPts val="1080"/>
              </a:spcBef>
              <a:buClr>
                <a:srgbClr val="1287c3"/>
              </a:buClr>
              <a:buFont typeface="Arial"/>
              <a:buChar char="•"/>
              <a:tabLst>
                <a:tab algn="l" pos="0"/>
              </a:tabLst>
            </a:pPr>
            <a:r>
              <a:rPr b="0" lang="pl" sz="1620" spc="-1" strike="noStrike">
                <a:solidFill>
                  <a:schemeClr val="dk1"/>
                </a:solidFill>
                <a:latin typeface="Corbel"/>
                <a:ea typeface="Corbel"/>
              </a:rPr>
              <a:t> </a:t>
            </a:r>
            <a:r>
              <a:rPr b="0" lang="pl" sz="1620" spc="-1" strike="noStrike">
                <a:solidFill>
                  <a:schemeClr val="dk1"/>
                </a:solidFill>
                <a:latin typeface="Corbel"/>
                <a:ea typeface="Corbel"/>
              </a:rPr>
              <a:t>Przestrzegania podanych poleceń i rad</a:t>
            </a:r>
            <a:endParaRPr b="0" lang="pl-PL" sz="162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7"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3000" spc="-1" strike="noStrike">
                <a:solidFill>
                  <a:schemeClr val="dk1"/>
                </a:solidFill>
                <a:latin typeface="Corbel"/>
                <a:ea typeface="Corbel"/>
              </a:rPr>
              <a:t>Interwencja trenera </a:t>
            </a:r>
            <a:endParaRPr b="0" lang="pl-PL" sz="3000" spc="-1" strike="noStrike">
              <a:solidFill>
                <a:srgbClr val="000000"/>
              </a:solidFill>
              <a:latin typeface="Arial"/>
            </a:endParaRPr>
          </a:p>
          <a:p>
            <a:pPr indent="0" algn="ctr">
              <a:lnSpc>
                <a:spcPct val="100000"/>
              </a:lnSpc>
              <a:buNone/>
              <a:tabLst>
                <a:tab algn="l" pos="0"/>
              </a:tabLst>
            </a:pPr>
            <a:r>
              <a:rPr b="1" lang="pl" sz="3000" spc="-1" strike="noStrike">
                <a:solidFill>
                  <a:schemeClr val="dk1"/>
                </a:solidFill>
                <a:latin typeface="Corbel"/>
                <a:ea typeface="Corbel"/>
              </a:rPr>
              <a:t>podczas treningu</a:t>
            </a:r>
            <a:endParaRPr b="0" lang="pl-PL" sz="3000" spc="-1" strike="noStrike">
              <a:solidFill>
                <a:srgbClr val="000000"/>
              </a:solidFill>
              <a:latin typeface="Arial"/>
            </a:endParaRPr>
          </a:p>
        </p:txBody>
      </p:sp>
      <p:sp>
        <p:nvSpPr>
          <p:cNvPr id="528" name="PlaceHolder 2"/>
          <p:cNvSpPr>
            <a:spLocks noGrp="1"/>
          </p:cNvSpPr>
          <p:nvPr>
            <p:ph type="subTitle"/>
          </p:nvPr>
        </p:nvSpPr>
        <p:spPr>
          <a:xfrm>
            <a:off x="1069920" y="1203480"/>
            <a:ext cx="7616160" cy="3615480"/>
          </a:xfrm>
          <a:prstGeom prst="rect">
            <a:avLst/>
          </a:prstGeom>
          <a:noFill/>
          <a:ln w="0">
            <a:noFill/>
          </a:ln>
        </p:spPr>
        <p:txBody>
          <a:bodyPr lIns="91440" rIns="91440" tIns="45720" bIns="45720" anchor="ctr">
            <a:noAutofit/>
          </a:bodyPr>
          <a:p>
            <a:pPr marL="285840" indent="-247680">
              <a:lnSpc>
                <a:spcPct val="90000"/>
              </a:lnSpc>
              <a:buClr>
                <a:srgbClr val="1287c3"/>
              </a:buClr>
              <a:buFont typeface="Arial"/>
              <a:buChar char="•"/>
            </a:pPr>
            <a:r>
              <a:rPr b="0" lang="pl" sz="1760" spc="-1" strike="noStrike">
                <a:solidFill>
                  <a:schemeClr val="dk1"/>
                </a:solidFill>
                <a:latin typeface="Corbel"/>
                <a:ea typeface="Corbel"/>
              </a:rPr>
              <a:t>Uwagi dawane zawodnikom podczas treningu powinny mieć jak najkrótsza, zwięzłą formę, zrozumiałą dla wszystkich zawodników.</a:t>
            </a:r>
            <a:endParaRPr b="0" lang="pl-PL" sz="1760" spc="-1" strike="noStrike">
              <a:solidFill>
                <a:srgbClr val="000000"/>
              </a:solidFill>
              <a:latin typeface="Arial"/>
            </a:endParaRPr>
          </a:p>
          <a:p>
            <a:pPr marL="285840" indent="-247680">
              <a:lnSpc>
                <a:spcPct val="90000"/>
              </a:lnSpc>
              <a:spcBef>
                <a:spcPts val="1080"/>
              </a:spcBef>
              <a:buClr>
                <a:srgbClr val="1287c3"/>
              </a:buClr>
              <a:buFont typeface="Arial"/>
              <a:buChar char="•"/>
            </a:pPr>
            <a:r>
              <a:rPr b="0" lang="pl" sz="1760" spc="-1" strike="noStrike">
                <a:solidFill>
                  <a:schemeClr val="dk1"/>
                </a:solidFill>
                <a:latin typeface="Corbel"/>
                <a:ea typeface="Corbel"/>
              </a:rPr>
              <a:t>Rady czy polecenia powinny być podawane w formie „słów kluczy” skupiających się głównie na meritum problemu, np.:</a:t>
            </a:r>
            <a:endParaRPr b="0" lang="pl-PL" sz="1760" spc="-1" strike="noStrike">
              <a:solidFill>
                <a:srgbClr val="000000"/>
              </a:solidFill>
              <a:latin typeface="Arial"/>
            </a:endParaRPr>
          </a:p>
          <a:p>
            <a:pPr marL="285840" indent="0" algn="ctr">
              <a:lnSpc>
                <a:spcPct val="90000"/>
              </a:lnSpc>
              <a:spcBef>
                <a:spcPts val="1080"/>
              </a:spcBef>
              <a:buNone/>
              <a:tabLst>
                <a:tab algn="l" pos="0"/>
              </a:tabLst>
            </a:pPr>
            <a:r>
              <a:rPr b="1" lang="pl" sz="1760" spc="-1" strike="noStrike">
                <a:solidFill>
                  <a:schemeClr val="dk1"/>
                </a:solidFill>
                <a:latin typeface="Corbel"/>
                <a:ea typeface="Corbel"/>
              </a:rPr>
              <a:t>„</a:t>
            </a:r>
            <a:r>
              <a:rPr b="1" lang="pl" sz="1760" spc="-1" strike="noStrike">
                <a:solidFill>
                  <a:schemeClr val="dk1"/>
                </a:solidFill>
                <a:latin typeface="Corbel"/>
                <a:ea typeface="Corbel"/>
              </a:rPr>
              <a:t>Rusz nogi”</a:t>
            </a:r>
            <a:endParaRPr b="0" lang="pl-PL" sz="1760" spc="-1" strike="noStrike">
              <a:solidFill>
                <a:srgbClr val="000000"/>
              </a:solidFill>
              <a:latin typeface="Arial"/>
            </a:endParaRPr>
          </a:p>
          <a:p>
            <a:pPr marL="285840" indent="0" algn="ctr">
              <a:lnSpc>
                <a:spcPct val="90000"/>
              </a:lnSpc>
              <a:spcBef>
                <a:spcPts val="1080"/>
              </a:spcBef>
              <a:buNone/>
              <a:tabLst>
                <a:tab algn="l" pos="0"/>
              </a:tabLst>
            </a:pPr>
            <a:r>
              <a:rPr b="1" lang="pl" sz="1760" spc="-1" strike="noStrike">
                <a:solidFill>
                  <a:schemeClr val="dk1"/>
                </a:solidFill>
                <a:latin typeface="Corbel"/>
                <a:ea typeface="Corbel"/>
              </a:rPr>
              <a:t>„</a:t>
            </a:r>
            <a:r>
              <a:rPr b="1" lang="pl" sz="1760" spc="-1" strike="noStrike">
                <a:solidFill>
                  <a:schemeClr val="dk1"/>
                </a:solidFill>
                <a:latin typeface="Corbel"/>
                <a:ea typeface="Corbel"/>
              </a:rPr>
              <a:t>Dostosuj tempo”</a:t>
            </a:r>
            <a:endParaRPr b="0" lang="pl-PL" sz="1760" spc="-1" strike="noStrike">
              <a:solidFill>
                <a:srgbClr val="000000"/>
              </a:solidFill>
              <a:latin typeface="Arial"/>
            </a:endParaRPr>
          </a:p>
          <a:p>
            <a:pPr marL="285840" indent="0" algn="ctr">
              <a:lnSpc>
                <a:spcPct val="90000"/>
              </a:lnSpc>
              <a:spcBef>
                <a:spcPts val="1080"/>
              </a:spcBef>
              <a:buNone/>
              <a:tabLst>
                <a:tab algn="l" pos="0"/>
              </a:tabLst>
            </a:pPr>
            <a:r>
              <a:rPr b="1" lang="pl" sz="1760" spc="-1" strike="noStrike">
                <a:solidFill>
                  <a:schemeClr val="dk1"/>
                </a:solidFill>
                <a:latin typeface="Corbel"/>
                <a:ea typeface="Corbel"/>
              </a:rPr>
              <a:t>„</a:t>
            </a:r>
            <a:r>
              <a:rPr b="1" lang="pl" sz="1760" spc="-1" strike="noStrike">
                <a:solidFill>
                  <a:schemeClr val="dk1"/>
                </a:solidFill>
                <a:latin typeface="Corbel"/>
                <a:ea typeface="Corbel"/>
              </a:rPr>
              <a:t>Idziesz”</a:t>
            </a:r>
            <a:endParaRPr b="0" lang="pl-PL" sz="1760" spc="-1" strike="noStrike">
              <a:solidFill>
                <a:srgbClr val="000000"/>
              </a:solidFill>
              <a:latin typeface="Arial"/>
            </a:endParaRPr>
          </a:p>
          <a:p>
            <a:pPr marL="285840" indent="-247680">
              <a:lnSpc>
                <a:spcPct val="90000"/>
              </a:lnSpc>
              <a:spcBef>
                <a:spcPts val="1080"/>
              </a:spcBef>
              <a:buClr>
                <a:srgbClr val="1287c3"/>
              </a:buClr>
              <a:buFont typeface="Arial"/>
              <a:buChar char="•"/>
              <a:tabLst>
                <a:tab algn="l" pos="0"/>
              </a:tabLst>
            </a:pPr>
            <a:r>
              <a:rPr b="0" lang="pl" sz="1760" spc="-1" strike="noStrike">
                <a:solidFill>
                  <a:schemeClr val="dk1"/>
                </a:solidFill>
                <a:latin typeface="Corbel"/>
                <a:ea typeface="Corbel"/>
              </a:rPr>
              <a:t>Ważne jest to, aby trener zdawał się rozumieć przyczynę błędu zawodnika, czy wynika ona np.: ze zbyt wysokiej pozycji podczas przyjęcia zagrywki, czy doskonałego wykonania zagrywki przez przeciwnika (zagrywka w linię).</a:t>
            </a:r>
            <a:endParaRPr b="0" lang="pl-PL" sz="176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9"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rmAutofit/>
          </a:bodyPr>
          <a:p>
            <a:pPr indent="0" algn="ctr">
              <a:lnSpc>
                <a:spcPct val="100000"/>
              </a:lnSpc>
              <a:buNone/>
              <a:tabLst>
                <a:tab algn="l" pos="0"/>
              </a:tabLst>
            </a:pPr>
            <a:r>
              <a:rPr b="1" lang="pl" sz="3000" spc="-1" strike="noStrike">
                <a:solidFill>
                  <a:schemeClr val="dk1"/>
                </a:solidFill>
                <a:latin typeface="Corbel"/>
                <a:ea typeface="Corbel"/>
              </a:rPr>
              <a:t>Wnioski</a:t>
            </a:r>
            <a:endParaRPr b="0" lang="pl-PL" sz="3000" spc="-1" strike="noStrike">
              <a:solidFill>
                <a:srgbClr val="000000"/>
              </a:solidFill>
              <a:latin typeface="Arial"/>
            </a:endParaRPr>
          </a:p>
        </p:txBody>
      </p:sp>
      <p:sp>
        <p:nvSpPr>
          <p:cNvPr id="530" name="PlaceHolder 2"/>
          <p:cNvSpPr>
            <a:spLocks noGrp="1"/>
          </p:cNvSpPr>
          <p:nvPr>
            <p:ph type="subTitle"/>
          </p:nvPr>
        </p:nvSpPr>
        <p:spPr>
          <a:xfrm>
            <a:off x="1069920" y="1203480"/>
            <a:ext cx="7616160" cy="2982600"/>
          </a:xfrm>
          <a:prstGeom prst="rect">
            <a:avLst/>
          </a:prstGeom>
          <a:noFill/>
          <a:ln w="0">
            <a:noFill/>
          </a:ln>
        </p:spPr>
        <p:txBody>
          <a:bodyPr lIns="91440" rIns="91440" tIns="45720" bIns="45720" anchor="ctr">
            <a:normAutofit fontScale="37222" lnSpcReduction="20000"/>
          </a:bodyPr>
          <a:p>
            <a:pPr marL="285840" indent="0">
              <a:lnSpc>
                <a:spcPct val="100000"/>
              </a:lnSpc>
              <a:buNone/>
              <a:tabLst>
                <a:tab algn="l" pos="0"/>
              </a:tabLst>
            </a:pPr>
            <a:r>
              <a:rPr b="0" lang="pl" sz="2400" spc="-1" strike="noStrike">
                <a:solidFill>
                  <a:schemeClr val="dk1"/>
                </a:solidFill>
                <a:latin typeface="Corbel"/>
                <a:ea typeface="Corbel"/>
              </a:rPr>
              <a:t> </a:t>
            </a:r>
            <a:r>
              <a:rPr b="0" lang="pl" sz="4900" spc="-1" strike="noStrike">
                <a:solidFill>
                  <a:schemeClr val="dk1"/>
                </a:solidFill>
                <a:latin typeface="Corbel"/>
                <a:ea typeface="Corbel"/>
              </a:rPr>
              <a:t>Przystępując do treningu mentalnego, trener powinien pamiętać, że </a:t>
            </a:r>
            <a:r>
              <a:rPr b="1" i="1" lang="pl" sz="4900" spc="-1" strike="noStrike">
                <a:solidFill>
                  <a:schemeClr val="dk1"/>
                </a:solidFill>
                <a:latin typeface="Corbel"/>
                <a:ea typeface="Corbel"/>
              </a:rPr>
              <a:t>umiejętności psychologiczne są wyuczalne, a ponadto można je ćwiczyć na boisku.</a:t>
            </a:r>
            <a:endParaRPr b="0" lang="pl-PL" sz="4900" spc="-1" strike="noStrike">
              <a:solidFill>
                <a:srgbClr val="000000"/>
              </a:solidFill>
              <a:latin typeface="Arial"/>
            </a:endParaRPr>
          </a:p>
          <a:p>
            <a:pPr marL="285840" indent="-265680">
              <a:lnSpc>
                <a:spcPct val="100000"/>
              </a:lnSpc>
              <a:spcBef>
                <a:spcPts val="1261"/>
              </a:spcBef>
              <a:buClr>
                <a:srgbClr val="1287c3"/>
              </a:buClr>
              <a:buSzPct val="130000"/>
              <a:buFont typeface="Arial"/>
              <a:buChar char="•"/>
              <a:tabLst>
                <a:tab algn="l" pos="0"/>
              </a:tabLst>
            </a:pPr>
            <a:r>
              <a:rPr b="1" i="1" lang="pl" sz="4900" spc="-1" strike="noStrike">
                <a:solidFill>
                  <a:schemeClr val="dk1"/>
                </a:solidFill>
                <a:latin typeface="Corbel"/>
                <a:ea typeface="Corbel"/>
              </a:rPr>
              <a:t> </a:t>
            </a:r>
            <a:r>
              <a:rPr b="1" i="1" lang="pl" sz="4900" spc="-1" strike="noStrike">
                <a:solidFill>
                  <a:schemeClr val="dk1"/>
                </a:solidFill>
                <a:latin typeface="Corbel"/>
                <a:ea typeface="Corbel"/>
              </a:rPr>
              <a:t>Aby zapewnić sobie wszechstronność ćwiczeń wykorzystywanych w doskonaleniu umiejętności mentalnych, warto zapamiętać akronim C.O.M.E.T.</a:t>
            </a:r>
            <a:r>
              <a:rPr b="1" lang="pl" sz="4900" spc="-1" strike="noStrike">
                <a:solidFill>
                  <a:schemeClr val="dk1"/>
                </a:solidFill>
                <a:latin typeface="Corbel"/>
                <a:ea typeface="Corbel"/>
              </a:rPr>
              <a:t>:</a:t>
            </a:r>
            <a:endParaRPr b="0" lang="pl-PL" sz="4900" spc="-1" strike="noStrike">
              <a:solidFill>
                <a:srgbClr val="000000"/>
              </a:solidFill>
              <a:latin typeface="Arial"/>
            </a:endParaRPr>
          </a:p>
          <a:p>
            <a:pPr marL="285840" indent="-265680">
              <a:lnSpc>
                <a:spcPct val="100000"/>
              </a:lnSpc>
              <a:spcBef>
                <a:spcPts val="1261"/>
              </a:spcBef>
              <a:buClr>
                <a:srgbClr val="1287c3"/>
              </a:buClr>
              <a:buSzPct val="130000"/>
              <a:buFont typeface="Arial"/>
              <a:buChar char="•"/>
              <a:tabLst>
                <a:tab algn="l" pos="0"/>
              </a:tabLst>
            </a:pPr>
            <a:r>
              <a:rPr b="1" i="1" lang="pl" sz="4900" spc="-1" strike="noStrike">
                <a:solidFill>
                  <a:schemeClr val="dk1"/>
                </a:solidFill>
                <a:latin typeface="Corbel"/>
                <a:ea typeface="Corbel"/>
              </a:rPr>
              <a:t>Concentration (koncentracja)</a:t>
            </a:r>
            <a:endParaRPr b="0" lang="pl-PL" sz="4900" spc="-1" strike="noStrike">
              <a:solidFill>
                <a:srgbClr val="000000"/>
              </a:solidFill>
              <a:latin typeface="Arial"/>
            </a:endParaRPr>
          </a:p>
          <a:p>
            <a:pPr marL="285840" indent="-265680">
              <a:lnSpc>
                <a:spcPct val="100000"/>
              </a:lnSpc>
              <a:spcBef>
                <a:spcPts val="1261"/>
              </a:spcBef>
              <a:buClr>
                <a:srgbClr val="1287c3"/>
              </a:buClr>
              <a:buSzPct val="130000"/>
              <a:buFont typeface="Arial"/>
              <a:buChar char="•"/>
              <a:tabLst>
                <a:tab algn="l" pos="0"/>
              </a:tabLst>
            </a:pPr>
            <a:r>
              <a:rPr b="1" i="1" lang="pl" sz="4900" spc="-1" strike="noStrike">
                <a:solidFill>
                  <a:schemeClr val="dk1"/>
                </a:solidFill>
                <a:latin typeface="Corbel"/>
                <a:ea typeface="Corbel"/>
              </a:rPr>
              <a:t>Motivation (motywacja)</a:t>
            </a:r>
            <a:endParaRPr b="0" lang="pl-PL" sz="4900" spc="-1" strike="noStrike">
              <a:solidFill>
                <a:srgbClr val="000000"/>
              </a:solidFill>
              <a:latin typeface="Arial"/>
            </a:endParaRPr>
          </a:p>
          <a:p>
            <a:pPr marL="285840" indent="-265680">
              <a:lnSpc>
                <a:spcPct val="100000"/>
              </a:lnSpc>
              <a:spcBef>
                <a:spcPts val="1261"/>
              </a:spcBef>
              <a:buClr>
                <a:srgbClr val="1287c3"/>
              </a:buClr>
              <a:buSzPct val="130000"/>
              <a:buFont typeface="Arial"/>
              <a:buChar char="•"/>
              <a:tabLst>
                <a:tab algn="l" pos="0"/>
              </a:tabLst>
            </a:pPr>
            <a:r>
              <a:rPr b="1" i="1" lang="pl" sz="4900" spc="-1" strike="noStrike">
                <a:solidFill>
                  <a:schemeClr val="dk1"/>
                </a:solidFill>
                <a:latin typeface="Corbel"/>
                <a:ea typeface="Corbel"/>
              </a:rPr>
              <a:t>Emotional control (kontrola emocji)</a:t>
            </a:r>
            <a:endParaRPr b="0" lang="pl-PL" sz="4900" spc="-1" strike="noStrike">
              <a:solidFill>
                <a:srgbClr val="000000"/>
              </a:solidFill>
              <a:latin typeface="Arial"/>
            </a:endParaRPr>
          </a:p>
          <a:p>
            <a:pPr marL="285840" indent="-265680">
              <a:lnSpc>
                <a:spcPct val="100000"/>
              </a:lnSpc>
              <a:spcBef>
                <a:spcPts val="1261"/>
              </a:spcBef>
              <a:buClr>
                <a:srgbClr val="1287c3"/>
              </a:buClr>
              <a:buSzPct val="130000"/>
              <a:buFont typeface="Arial"/>
              <a:buChar char="•"/>
              <a:tabLst>
                <a:tab algn="l" pos="0"/>
              </a:tabLst>
            </a:pPr>
            <a:r>
              <a:rPr b="1" i="1" lang="pl" sz="4900" spc="-1" strike="noStrike">
                <a:solidFill>
                  <a:schemeClr val="dk1"/>
                </a:solidFill>
                <a:latin typeface="Corbel"/>
                <a:ea typeface="Corbel"/>
              </a:rPr>
              <a:t>Thoughts (kontrola myśli)</a:t>
            </a:r>
            <a:endParaRPr b="0" lang="pl-PL" sz="49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1"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3000" spc="-1" strike="noStrike">
                <a:solidFill>
                  <a:schemeClr val="dk1"/>
                </a:solidFill>
                <a:latin typeface="Corbel"/>
                <a:ea typeface="Corbel"/>
              </a:rPr>
              <a:t>Podsumowanie </a:t>
            </a:r>
            <a:endParaRPr b="0" lang="pl-PL" sz="3000" spc="-1" strike="noStrike">
              <a:solidFill>
                <a:srgbClr val="000000"/>
              </a:solidFill>
              <a:latin typeface="Arial"/>
            </a:endParaRPr>
          </a:p>
        </p:txBody>
      </p:sp>
      <p:sp>
        <p:nvSpPr>
          <p:cNvPr id="532" name="PlaceHolder 2"/>
          <p:cNvSpPr>
            <a:spLocks noGrp="1"/>
          </p:cNvSpPr>
          <p:nvPr>
            <p:ph type="subTitle"/>
          </p:nvPr>
        </p:nvSpPr>
        <p:spPr>
          <a:xfrm>
            <a:off x="1069920" y="1203480"/>
            <a:ext cx="7616160" cy="2982600"/>
          </a:xfrm>
          <a:prstGeom prst="rect">
            <a:avLst/>
          </a:prstGeom>
          <a:noFill/>
          <a:ln w="0">
            <a:noFill/>
          </a:ln>
        </p:spPr>
        <p:txBody>
          <a:bodyPr lIns="91440" rIns="91440" tIns="45720" bIns="45720" anchor="ctr">
            <a:normAutofit/>
          </a:bodyPr>
          <a:p>
            <a:pPr indent="0" algn="ctr">
              <a:lnSpc>
                <a:spcPct val="90000"/>
              </a:lnSpc>
              <a:buNone/>
              <a:tabLst>
                <a:tab algn="l" pos="0"/>
              </a:tabLst>
            </a:pPr>
            <a:r>
              <a:rPr b="0" lang="pl" sz="3570" spc="-1" strike="noStrike">
                <a:solidFill>
                  <a:schemeClr val="dk1"/>
                </a:solidFill>
                <a:latin typeface="Corbel"/>
                <a:ea typeface="Corbel"/>
              </a:rPr>
              <a:t>„</a:t>
            </a:r>
            <a:r>
              <a:rPr b="0" lang="pl" sz="3570" spc="-1" strike="noStrike">
                <a:solidFill>
                  <a:schemeClr val="dk1"/>
                </a:solidFill>
                <a:latin typeface="Corbel"/>
                <a:ea typeface="Corbel"/>
              </a:rPr>
              <a:t>Wielcy ludzie sukcesu myślą przyszłościowo i tworzą sobie w głowie obraz, a potem przystępują do pracy, urzeczywistniając to marzenie...”</a:t>
            </a:r>
            <a:endParaRPr b="0" lang="pl-PL" sz="357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3" name="PlaceHolder 1"/>
          <p:cNvSpPr>
            <a:spLocks noGrp="1"/>
          </p:cNvSpPr>
          <p:nvPr>
            <p:ph type="title"/>
          </p:nvPr>
        </p:nvSpPr>
        <p:spPr>
          <a:xfrm>
            <a:off x="1070280" y="205200"/>
            <a:ext cx="7616160" cy="858240"/>
          </a:xfrm>
          <a:prstGeom prst="rect">
            <a:avLst/>
          </a:prstGeom>
          <a:noFill/>
          <a:ln w="0">
            <a:noFill/>
          </a:ln>
        </p:spPr>
        <p:txBody>
          <a:bodyPr lIns="91440" rIns="91440" tIns="45720" bIns="45720" anchor="ctr">
            <a:noAutofit/>
          </a:bodyPr>
          <a:p>
            <a:pPr indent="0" algn="ctr">
              <a:lnSpc>
                <a:spcPct val="100000"/>
              </a:lnSpc>
              <a:buNone/>
              <a:tabLst>
                <a:tab algn="l" pos="0"/>
              </a:tabLst>
            </a:pPr>
            <a:r>
              <a:rPr b="1" lang="pl" sz="3000" spc="-1" strike="noStrike">
                <a:solidFill>
                  <a:schemeClr val="dk1"/>
                </a:solidFill>
                <a:latin typeface="Corbel"/>
                <a:ea typeface="Corbel"/>
              </a:rPr>
              <a:t>Kontakt</a:t>
            </a:r>
            <a:endParaRPr b="0" lang="pl-PL" sz="3000" spc="-1" strike="noStrike">
              <a:solidFill>
                <a:srgbClr val="000000"/>
              </a:solidFill>
              <a:latin typeface="Arial"/>
            </a:endParaRPr>
          </a:p>
        </p:txBody>
      </p:sp>
      <p:sp>
        <p:nvSpPr>
          <p:cNvPr id="534" name="PlaceHolder 2"/>
          <p:cNvSpPr>
            <a:spLocks noGrp="1"/>
          </p:cNvSpPr>
          <p:nvPr>
            <p:ph type="subTitle"/>
          </p:nvPr>
        </p:nvSpPr>
        <p:spPr>
          <a:xfrm>
            <a:off x="1069920" y="1203480"/>
            <a:ext cx="7616160" cy="2982600"/>
          </a:xfrm>
          <a:prstGeom prst="rect">
            <a:avLst/>
          </a:prstGeom>
          <a:noFill/>
          <a:ln w="0">
            <a:noFill/>
          </a:ln>
        </p:spPr>
        <p:txBody>
          <a:bodyPr lIns="91440" rIns="91440" tIns="45720" bIns="45720" anchor="ctr">
            <a:noAutofit/>
          </a:bodyPr>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Grzegorz Grządziel </a:t>
            </a:r>
            <a:endParaRPr b="0" lang="pl-PL" sz="2400" spc="-1" strike="noStrike">
              <a:solidFill>
                <a:srgbClr val="000000"/>
              </a:solidFill>
              <a:latin typeface="Arial"/>
            </a:endParaRPr>
          </a:p>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Tel: 604 456 121</a:t>
            </a:r>
            <a:endParaRPr b="0" lang="pl-PL" sz="2400" spc="-1" strike="noStrike">
              <a:solidFill>
                <a:srgbClr val="000000"/>
              </a:solidFill>
              <a:latin typeface="Arial"/>
            </a:endParaRPr>
          </a:p>
          <a:p>
            <a:pPr marL="285840" indent="-285840">
              <a:lnSpc>
                <a:spcPct val="100000"/>
              </a:lnSpc>
              <a:spcBef>
                <a:spcPts val="1080"/>
              </a:spcBef>
              <a:buClr>
                <a:srgbClr val="1287c3"/>
              </a:buClr>
              <a:buFont typeface="Arial"/>
              <a:buChar char="•"/>
            </a:pPr>
            <a:r>
              <a:rPr b="0" lang="pl" sz="2400" spc="-1" strike="noStrike">
                <a:solidFill>
                  <a:schemeClr val="dk1"/>
                </a:solidFill>
                <a:latin typeface="Corbel"/>
                <a:ea typeface="Corbel"/>
              </a:rPr>
              <a:t>Email: </a:t>
            </a:r>
            <a:r>
              <a:rPr b="0" lang="pl" sz="2400" spc="-1" strike="noStrike" u="sng">
                <a:solidFill>
                  <a:schemeClr val="hlink"/>
                </a:solidFill>
                <a:uFillTx/>
                <a:latin typeface="Corbel"/>
                <a:ea typeface="Corbel"/>
                <a:hlinkClick r:id="rId1"/>
              </a:rPr>
              <a:t>ggrzadziel@interia.pl</a:t>
            </a:r>
            <a:r>
              <a:rPr b="0" lang="pl" sz="2400" spc="-1" strike="noStrike">
                <a:solidFill>
                  <a:schemeClr val="dk1"/>
                </a:solidFill>
                <a:latin typeface="Corbel"/>
                <a:ea typeface="Corbel"/>
              </a:rPr>
              <a:t> </a:t>
            </a:r>
            <a:endParaRPr b="0" lang="pl-PL"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Paralaksa">
  <a:themeElements>
    <a:clrScheme name="Paralaksa">
      <a:dk1>
        <a:srgbClr val="000000"/>
      </a:dk1>
      <a:lt1>
        <a:srgbClr val="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Paralaksa">
  <a:themeElements>
    <a:clrScheme name="Paralaksa">
      <a:dk1>
        <a:srgbClr val="000000"/>
      </a:dk1>
      <a:lt1>
        <a:srgbClr val="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Paralaksa">
  <a:themeElements>
    <a:clrScheme name="Paralaksa">
      <a:dk1>
        <a:srgbClr val="000000"/>
      </a:dk1>
      <a:lt1>
        <a:srgbClr val="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Paralaksa">
  <a:themeElements>
    <a:clrScheme name="Paralaksa">
      <a:dk1>
        <a:srgbClr val="000000"/>
      </a:dk1>
      <a:lt1>
        <a:srgbClr val="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Paralaksa">
  <a:themeElements>
    <a:clrScheme name="Paralaksa">
      <a:dk1>
        <a:srgbClr val="000000"/>
      </a:dk1>
      <a:lt1>
        <a:srgbClr val="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LibreOffice/7.6.1.2$Windows_X86_64 LibreOffice_project/f5defcebd022c5bc36bbb79be232cb6926d8f674</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pl-PL</dc:language>
  <cp:lastModifiedBy/>
  <dcterms:modified xsi:type="dcterms:W3CDTF">2026-08-21T10:42:05Z</dcterms:modified>
  <cp:revision>1</cp:revision>
  <dc:subject/>
  <dc:title/>
</cp:coreProperties>
</file>